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58" r:id="rId5"/>
    <p:sldId id="264" r:id="rId6"/>
    <p:sldId id="261" r:id="rId7"/>
    <p:sldId id="262" r:id="rId8"/>
    <p:sldId id="263" r:id="rId9"/>
    <p:sldId id="265" r:id="rId10"/>
    <p:sldId id="267" r:id="rId11"/>
    <p:sldId id="268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B952A713-B43E-4543-A7DD-C54215A5B0EB}">
          <p14:sldIdLst>
            <p14:sldId id="256"/>
            <p14:sldId id="257"/>
            <p14:sldId id="260"/>
            <p14:sldId id="258"/>
            <p14:sldId id="264"/>
            <p14:sldId id="261"/>
            <p14:sldId id="262"/>
            <p14:sldId id="263"/>
            <p14:sldId id="265"/>
            <p14:sldId id="267"/>
            <p14:sldId id="268"/>
            <p14:sldId id="266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86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AE6186-9DCA-4230-BEED-31129B7B76B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C2824FD-8051-46FF-8156-8C16CFD29449}">
      <dgm:prSet phldrT="[文本]"/>
      <dgm:spPr/>
      <dgm:t>
        <a:bodyPr/>
        <a:lstStyle/>
        <a:p>
          <a:r>
            <a:rPr lang="zh-CN" altLang="en-US" dirty="0" smtClean="0"/>
            <a:t>游戏简介</a:t>
          </a:r>
          <a:endParaRPr lang="zh-CN" altLang="en-US" dirty="0"/>
        </a:p>
      </dgm:t>
    </dgm:pt>
    <dgm:pt modelId="{EA25CDC2-F269-43AC-BE17-F30F8565DE8F}" type="parTrans" cxnId="{11FBFCFC-C1A0-4C4C-8C27-F319E293C532}">
      <dgm:prSet/>
      <dgm:spPr/>
      <dgm:t>
        <a:bodyPr/>
        <a:lstStyle/>
        <a:p>
          <a:endParaRPr lang="zh-CN" altLang="en-US"/>
        </a:p>
      </dgm:t>
    </dgm:pt>
    <dgm:pt modelId="{717A3DA3-1C30-46A0-8257-F641DC2E84B7}" type="sibTrans" cxnId="{11FBFCFC-C1A0-4C4C-8C27-F319E293C532}">
      <dgm:prSet/>
      <dgm:spPr/>
      <dgm:t>
        <a:bodyPr/>
        <a:lstStyle/>
        <a:p>
          <a:endParaRPr lang="zh-CN" altLang="en-US"/>
        </a:p>
      </dgm:t>
    </dgm:pt>
    <dgm:pt modelId="{1857C767-2778-4FF8-9B3C-3D6805374E39}">
      <dgm:prSet phldrT="[文本]"/>
      <dgm:spPr/>
      <dgm:t>
        <a:bodyPr/>
        <a:lstStyle/>
        <a:p>
          <a:r>
            <a:rPr lang="zh-CN" altLang="en-US" dirty="0" smtClean="0"/>
            <a:t>游戏内容</a:t>
          </a:r>
          <a:endParaRPr lang="zh-CN" altLang="en-US" dirty="0"/>
        </a:p>
      </dgm:t>
    </dgm:pt>
    <dgm:pt modelId="{85D090D0-686C-4AF2-A84A-002DB58A66ED}" type="parTrans" cxnId="{B912341F-26A1-431E-A626-949987BC4FFC}">
      <dgm:prSet/>
      <dgm:spPr/>
      <dgm:t>
        <a:bodyPr/>
        <a:lstStyle/>
        <a:p>
          <a:endParaRPr lang="zh-CN" altLang="en-US"/>
        </a:p>
      </dgm:t>
    </dgm:pt>
    <dgm:pt modelId="{2F228774-63A8-4436-A8D4-BE80BA037992}" type="sibTrans" cxnId="{B912341F-26A1-431E-A626-949987BC4FFC}">
      <dgm:prSet/>
      <dgm:spPr/>
      <dgm:t>
        <a:bodyPr/>
        <a:lstStyle/>
        <a:p>
          <a:endParaRPr lang="zh-CN" altLang="en-US"/>
        </a:p>
      </dgm:t>
    </dgm:pt>
    <dgm:pt modelId="{A845A317-1A82-47A4-9784-06A8296D6A3E}">
      <dgm:prSet phldrT="[文本]"/>
      <dgm:spPr/>
      <dgm:t>
        <a:bodyPr/>
        <a:lstStyle/>
        <a:p>
          <a:r>
            <a:rPr lang="zh-CN" altLang="en-US" dirty="0" smtClean="0"/>
            <a:t>拓展内容</a:t>
          </a:r>
          <a:endParaRPr lang="zh-CN" altLang="en-US" dirty="0"/>
        </a:p>
      </dgm:t>
    </dgm:pt>
    <dgm:pt modelId="{5996F084-A770-4E7F-8043-2681BC2A0C0D}" type="parTrans" cxnId="{9B8DA8C6-49D3-442A-95D1-F95A0630AD3A}">
      <dgm:prSet/>
      <dgm:spPr/>
      <dgm:t>
        <a:bodyPr/>
        <a:lstStyle/>
        <a:p>
          <a:endParaRPr lang="zh-CN" altLang="en-US"/>
        </a:p>
      </dgm:t>
    </dgm:pt>
    <dgm:pt modelId="{63E0792F-484E-4C81-A750-5DD7F56DAEAA}" type="sibTrans" cxnId="{9B8DA8C6-49D3-442A-95D1-F95A0630AD3A}">
      <dgm:prSet/>
      <dgm:spPr/>
      <dgm:t>
        <a:bodyPr/>
        <a:lstStyle/>
        <a:p>
          <a:endParaRPr lang="zh-CN" altLang="en-US"/>
        </a:p>
      </dgm:t>
    </dgm:pt>
    <dgm:pt modelId="{09C37847-E565-4228-AA17-79B36D14D3E6}" type="pres">
      <dgm:prSet presAssocID="{F7AE6186-9DCA-4230-BEED-31129B7B76B0}" presName="Name0" presStyleCnt="0">
        <dgm:presLayoutVars>
          <dgm:chMax val="7"/>
          <dgm:chPref val="7"/>
          <dgm:dir/>
        </dgm:presLayoutVars>
      </dgm:prSet>
      <dgm:spPr/>
    </dgm:pt>
    <dgm:pt modelId="{B67A2915-9109-4B92-929D-58F8B4636C35}" type="pres">
      <dgm:prSet presAssocID="{F7AE6186-9DCA-4230-BEED-31129B7B76B0}" presName="Name1" presStyleCnt="0"/>
      <dgm:spPr/>
    </dgm:pt>
    <dgm:pt modelId="{FFB17871-0D4B-4DF7-9CE7-F52560D04A73}" type="pres">
      <dgm:prSet presAssocID="{F7AE6186-9DCA-4230-BEED-31129B7B76B0}" presName="cycle" presStyleCnt="0"/>
      <dgm:spPr/>
    </dgm:pt>
    <dgm:pt modelId="{7A2A47E3-E54A-465B-9AE7-F5C30B27CFA6}" type="pres">
      <dgm:prSet presAssocID="{F7AE6186-9DCA-4230-BEED-31129B7B76B0}" presName="srcNode" presStyleLbl="node1" presStyleIdx="0" presStyleCnt="3"/>
      <dgm:spPr/>
    </dgm:pt>
    <dgm:pt modelId="{7FC6CAE3-B158-48B4-B211-3040888738B7}" type="pres">
      <dgm:prSet presAssocID="{F7AE6186-9DCA-4230-BEED-31129B7B76B0}" presName="conn" presStyleLbl="parChTrans1D2" presStyleIdx="0" presStyleCnt="1"/>
      <dgm:spPr/>
    </dgm:pt>
    <dgm:pt modelId="{90C524E0-05A0-47AE-A082-5802464814E4}" type="pres">
      <dgm:prSet presAssocID="{F7AE6186-9DCA-4230-BEED-31129B7B76B0}" presName="extraNode" presStyleLbl="node1" presStyleIdx="0" presStyleCnt="3"/>
      <dgm:spPr/>
    </dgm:pt>
    <dgm:pt modelId="{B4444809-726E-421A-83B2-D434C76173D1}" type="pres">
      <dgm:prSet presAssocID="{F7AE6186-9DCA-4230-BEED-31129B7B76B0}" presName="dstNode" presStyleLbl="node1" presStyleIdx="0" presStyleCnt="3"/>
      <dgm:spPr/>
    </dgm:pt>
    <dgm:pt modelId="{75608AAA-C7A6-4D6C-A594-151896C4465E}" type="pres">
      <dgm:prSet presAssocID="{BC2824FD-8051-46FF-8156-8C16CFD2944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7CE8E9-1A4E-49D4-989E-24A8A76A0587}" type="pres">
      <dgm:prSet presAssocID="{BC2824FD-8051-46FF-8156-8C16CFD29449}" presName="accent_1" presStyleCnt="0"/>
      <dgm:spPr/>
    </dgm:pt>
    <dgm:pt modelId="{D37813A0-DCF3-4A64-881D-F2C79171901D}" type="pres">
      <dgm:prSet presAssocID="{BC2824FD-8051-46FF-8156-8C16CFD29449}" presName="accentRepeatNode" presStyleLbl="solidFgAcc1" presStyleIdx="0" presStyleCnt="3"/>
      <dgm:spPr/>
    </dgm:pt>
    <dgm:pt modelId="{2052D2E3-8C17-4F29-9A69-3D637C0C9E15}" type="pres">
      <dgm:prSet presAssocID="{1857C767-2778-4FF8-9B3C-3D6805374E3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6B70A6-A96C-495C-83FF-9110D390C007}" type="pres">
      <dgm:prSet presAssocID="{1857C767-2778-4FF8-9B3C-3D6805374E39}" presName="accent_2" presStyleCnt="0"/>
      <dgm:spPr/>
    </dgm:pt>
    <dgm:pt modelId="{2E82546C-37BE-443A-8C0E-9A129A2B0282}" type="pres">
      <dgm:prSet presAssocID="{1857C767-2778-4FF8-9B3C-3D6805374E39}" presName="accentRepeatNode" presStyleLbl="solidFgAcc1" presStyleIdx="1" presStyleCnt="3"/>
      <dgm:spPr/>
    </dgm:pt>
    <dgm:pt modelId="{13D012D3-AAF0-4EED-9D95-4788048DB368}" type="pres">
      <dgm:prSet presAssocID="{A845A317-1A82-47A4-9784-06A8296D6A3E}" presName="text_3" presStyleLbl="node1" presStyleIdx="2" presStyleCnt="3">
        <dgm:presLayoutVars>
          <dgm:bulletEnabled val="1"/>
        </dgm:presLayoutVars>
      </dgm:prSet>
      <dgm:spPr/>
    </dgm:pt>
    <dgm:pt modelId="{C84C7497-6AF8-4AD7-B79F-ACD5ECB50A89}" type="pres">
      <dgm:prSet presAssocID="{A845A317-1A82-47A4-9784-06A8296D6A3E}" presName="accent_3" presStyleCnt="0"/>
      <dgm:spPr/>
    </dgm:pt>
    <dgm:pt modelId="{EC61686D-6DC1-4C63-8AD6-94176DED71BB}" type="pres">
      <dgm:prSet presAssocID="{A845A317-1A82-47A4-9784-06A8296D6A3E}" presName="accentRepeatNode" presStyleLbl="solidFgAcc1" presStyleIdx="2" presStyleCnt="3"/>
      <dgm:spPr/>
    </dgm:pt>
  </dgm:ptLst>
  <dgm:cxnLst>
    <dgm:cxn modelId="{5BB3BAFF-B4C0-4603-9E87-4C072E4B3687}" type="presOf" srcId="{F7AE6186-9DCA-4230-BEED-31129B7B76B0}" destId="{09C37847-E565-4228-AA17-79B36D14D3E6}" srcOrd="0" destOrd="0" presId="urn:microsoft.com/office/officeart/2008/layout/VerticalCurvedList"/>
    <dgm:cxn modelId="{9B8DA8C6-49D3-442A-95D1-F95A0630AD3A}" srcId="{F7AE6186-9DCA-4230-BEED-31129B7B76B0}" destId="{A845A317-1A82-47A4-9784-06A8296D6A3E}" srcOrd="2" destOrd="0" parTransId="{5996F084-A770-4E7F-8043-2681BC2A0C0D}" sibTransId="{63E0792F-484E-4C81-A750-5DD7F56DAEAA}"/>
    <dgm:cxn modelId="{55F0C7D0-F7F8-4982-A05D-8DA67A627D61}" type="presOf" srcId="{1857C767-2778-4FF8-9B3C-3D6805374E39}" destId="{2052D2E3-8C17-4F29-9A69-3D637C0C9E15}" srcOrd="0" destOrd="0" presId="urn:microsoft.com/office/officeart/2008/layout/VerticalCurvedList"/>
    <dgm:cxn modelId="{E31A5528-65E6-4384-ABB3-79B843E72422}" type="presOf" srcId="{717A3DA3-1C30-46A0-8257-F641DC2E84B7}" destId="{7FC6CAE3-B158-48B4-B211-3040888738B7}" srcOrd="0" destOrd="0" presId="urn:microsoft.com/office/officeart/2008/layout/VerticalCurvedList"/>
    <dgm:cxn modelId="{11FBFCFC-C1A0-4C4C-8C27-F319E293C532}" srcId="{F7AE6186-9DCA-4230-BEED-31129B7B76B0}" destId="{BC2824FD-8051-46FF-8156-8C16CFD29449}" srcOrd="0" destOrd="0" parTransId="{EA25CDC2-F269-43AC-BE17-F30F8565DE8F}" sibTransId="{717A3DA3-1C30-46A0-8257-F641DC2E84B7}"/>
    <dgm:cxn modelId="{B912341F-26A1-431E-A626-949987BC4FFC}" srcId="{F7AE6186-9DCA-4230-BEED-31129B7B76B0}" destId="{1857C767-2778-4FF8-9B3C-3D6805374E39}" srcOrd="1" destOrd="0" parTransId="{85D090D0-686C-4AF2-A84A-002DB58A66ED}" sibTransId="{2F228774-63A8-4436-A8D4-BE80BA037992}"/>
    <dgm:cxn modelId="{0349F2F0-D75F-4DA9-A823-7279839A3EAD}" type="presOf" srcId="{BC2824FD-8051-46FF-8156-8C16CFD29449}" destId="{75608AAA-C7A6-4D6C-A594-151896C4465E}" srcOrd="0" destOrd="0" presId="urn:microsoft.com/office/officeart/2008/layout/VerticalCurvedList"/>
    <dgm:cxn modelId="{0908CBB4-3EED-408B-99BC-8F9C60D66939}" type="presOf" srcId="{A845A317-1A82-47A4-9784-06A8296D6A3E}" destId="{13D012D3-AAF0-4EED-9D95-4788048DB368}" srcOrd="0" destOrd="0" presId="urn:microsoft.com/office/officeart/2008/layout/VerticalCurvedList"/>
    <dgm:cxn modelId="{BF28E36E-343A-4659-A0AF-51DF9F9608FD}" type="presParOf" srcId="{09C37847-E565-4228-AA17-79B36D14D3E6}" destId="{B67A2915-9109-4B92-929D-58F8B4636C35}" srcOrd="0" destOrd="0" presId="urn:microsoft.com/office/officeart/2008/layout/VerticalCurvedList"/>
    <dgm:cxn modelId="{47085F9E-C885-41DF-9841-B957EC2443C3}" type="presParOf" srcId="{B67A2915-9109-4B92-929D-58F8B4636C35}" destId="{FFB17871-0D4B-4DF7-9CE7-F52560D04A73}" srcOrd="0" destOrd="0" presId="urn:microsoft.com/office/officeart/2008/layout/VerticalCurvedList"/>
    <dgm:cxn modelId="{EEB4F870-270C-4D51-86EB-278DDDC32BFF}" type="presParOf" srcId="{FFB17871-0D4B-4DF7-9CE7-F52560D04A73}" destId="{7A2A47E3-E54A-465B-9AE7-F5C30B27CFA6}" srcOrd="0" destOrd="0" presId="urn:microsoft.com/office/officeart/2008/layout/VerticalCurvedList"/>
    <dgm:cxn modelId="{133DE938-B1C4-45BB-91C5-47CA3688895E}" type="presParOf" srcId="{FFB17871-0D4B-4DF7-9CE7-F52560D04A73}" destId="{7FC6CAE3-B158-48B4-B211-3040888738B7}" srcOrd="1" destOrd="0" presId="urn:microsoft.com/office/officeart/2008/layout/VerticalCurvedList"/>
    <dgm:cxn modelId="{BA32236A-E3A6-4765-ACBF-CA50AB570711}" type="presParOf" srcId="{FFB17871-0D4B-4DF7-9CE7-F52560D04A73}" destId="{90C524E0-05A0-47AE-A082-5802464814E4}" srcOrd="2" destOrd="0" presId="urn:microsoft.com/office/officeart/2008/layout/VerticalCurvedList"/>
    <dgm:cxn modelId="{B8E3B8A4-14BA-43B4-B977-88CABBD8BD01}" type="presParOf" srcId="{FFB17871-0D4B-4DF7-9CE7-F52560D04A73}" destId="{B4444809-726E-421A-83B2-D434C76173D1}" srcOrd="3" destOrd="0" presId="urn:microsoft.com/office/officeart/2008/layout/VerticalCurvedList"/>
    <dgm:cxn modelId="{1183D330-A52E-49DD-BF94-F15901D11B69}" type="presParOf" srcId="{B67A2915-9109-4B92-929D-58F8B4636C35}" destId="{75608AAA-C7A6-4D6C-A594-151896C4465E}" srcOrd="1" destOrd="0" presId="urn:microsoft.com/office/officeart/2008/layout/VerticalCurvedList"/>
    <dgm:cxn modelId="{37D9B7F1-EA94-477C-AD68-91F4A0344B39}" type="presParOf" srcId="{B67A2915-9109-4B92-929D-58F8B4636C35}" destId="{327CE8E9-1A4E-49D4-989E-24A8A76A0587}" srcOrd="2" destOrd="0" presId="urn:microsoft.com/office/officeart/2008/layout/VerticalCurvedList"/>
    <dgm:cxn modelId="{38DE37F9-DE05-4CB6-8812-282AE6A136DA}" type="presParOf" srcId="{327CE8E9-1A4E-49D4-989E-24A8A76A0587}" destId="{D37813A0-DCF3-4A64-881D-F2C79171901D}" srcOrd="0" destOrd="0" presId="urn:microsoft.com/office/officeart/2008/layout/VerticalCurvedList"/>
    <dgm:cxn modelId="{D0E9A3D3-125B-4AB3-949A-CFE4594130A3}" type="presParOf" srcId="{B67A2915-9109-4B92-929D-58F8B4636C35}" destId="{2052D2E3-8C17-4F29-9A69-3D637C0C9E15}" srcOrd="3" destOrd="0" presId="urn:microsoft.com/office/officeart/2008/layout/VerticalCurvedList"/>
    <dgm:cxn modelId="{849790AC-E897-4E6F-AE1A-46B7C3BADDD2}" type="presParOf" srcId="{B67A2915-9109-4B92-929D-58F8B4636C35}" destId="{AA6B70A6-A96C-495C-83FF-9110D390C007}" srcOrd="4" destOrd="0" presId="urn:microsoft.com/office/officeart/2008/layout/VerticalCurvedList"/>
    <dgm:cxn modelId="{97F6CF77-0020-46FE-AFF5-67A14104EA85}" type="presParOf" srcId="{AA6B70A6-A96C-495C-83FF-9110D390C007}" destId="{2E82546C-37BE-443A-8C0E-9A129A2B0282}" srcOrd="0" destOrd="0" presId="urn:microsoft.com/office/officeart/2008/layout/VerticalCurvedList"/>
    <dgm:cxn modelId="{B16E13DF-CFD6-48F4-B148-DCF37D189F22}" type="presParOf" srcId="{B67A2915-9109-4B92-929D-58F8B4636C35}" destId="{13D012D3-AAF0-4EED-9D95-4788048DB368}" srcOrd="5" destOrd="0" presId="urn:microsoft.com/office/officeart/2008/layout/VerticalCurvedList"/>
    <dgm:cxn modelId="{92574C74-E17B-4E33-9FAB-C84F9958BBE0}" type="presParOf" srcId="{B67A2915-9109-4B92-929D-58F8B4636C35}" destId="{C84C7497-6AF8-4AD7-B79F-ACD5ECB50A89}" srcOrd="6" destOrd="0" presId="urn:microsoft.com/office/officeart/2008/layout/VerticalCurvedList"/>
    <dgm:cxn modelId="{F0717476-133B-451D-BB98-F299EB60D14E}" type="presParOf" srcId="{C84C7497-6AF8-4AD7-B79F-ACD5ECB50A89}" destId="{EC61686D-6DC1-4C63-8AD6-94176DED71B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6CAE3-B158-48B4-B211-3040888738B7}">
      <dsp:nvSpPr>
        <dsp:cNvPr id="0" name=""/>
        <dsp:cNvSpPr/>
      </dsp:nvSpPr>
      <dsp:spPr>
        <a:xfrm>
          <a:off x="-3737970" y="-574217"/>
          <a:ext cx="4455515" cy="4455515"/>
        </a:xfrm>
        <a:prstGeom prst="blockArc">
          <a:avLst>
            <a:gd name="adj1" fmla="val 18900000"/>
            <a:gd name="adj2" fmla="val 2700000"/>
            <a:gd name="adj3" fmla="val 48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08AAA-C7A6-4D6C-A594-151896C4465E}">
      <dsp:nvSpPr>
        <dsp:cNvPr id="0" name=""/>
        <dsp:cNvSpPr/>
      </dsp:nvSpPr>
      <dsp:spPr>
        <a:xfrm>
          <a:off x="461428" y="330708"/>
          <a:ext cx="6801395" cy="661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99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游戏简介</a:t>
          </a:r>
          <a:endParaRPr lang="zh-CN" altLang="en-US" sz="3300" kern="1200" dirty="0"/>
        </a:p>
      </dsp:txBody>
      <dsp:txXfrm>
        <a:off x="461428" y="330708"/>
        <a:ext cx="6801395" cy="661416"/>
      </dsp:txXfrm>
    </dsp:sp>
    <dsp:sp modelId="{D37813A0-DCF3-4A64-881D-F2C79171901D}">
      <dsp:nvSpPr>
        <dsp:cNvPr id="0" name=""/>
        <dsp:cNvSpPr/>
      </dsp:nvSpPr>
      <dsp:spPr>
        <a:xfrm>
          <a:off x="48043" y="248031"/>
          <a:ext cx="826770" cy="826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52D2E3-8C17-4F29-9A69-3D637C0C9E15}">
      <dsp:nvSpPr>
        <dsp:cNvPr id="0" name=""/>
        <dsp:cNvSpPr/>
      </dsp:nvSpPr>
      <dsp:spPr>
        <a:xfrm>
          <a:off x="701853" y="1322832"/>
          <a:ext cx="6560970" cy="661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99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游戏内容</a:t>
          </a:r>
          <a:endParaRPr lang="zh-CN" altLang="en-US" sz="3300" kern="1200" dirty="0"/>
        </a:p>
      </dsp:txBody>
      <dsp:txXfrm>
        <a:off x="701853" y="1322832"/>
        <a:ext cx="6560970" cy="661416"/>
      </dsp:txXfrm>
    </dsp:sp>
    <dsp:sp modelId="{2E82546C-37BE-443A-8C0E-9A129A2B0282}">
      <dsp:nvSpPr>
        <dsp:cNvPr id="0" name=""/>
        <dsp:cNvSpPr/>
      </dsp:nvSpPr>
      <dsp:spPr>
        <a:xfrm>
          <a:off x="288468" y="1240154"/>
          <a:ext cx="826770" cy="826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012D3-AAF0-4EED-9D95-4788048DB368}">
      <dsp:nvSpPr>
        <dsp:cNvPr id="0" name=""/>
        <dsp:cNvSpPr/>
      </dsp:nvSpPr>
      <dsp:spPr>
        <a:xfrm>
          <a:off x="461428" y="2314956"/>
          <a:ext cx="6801395" cy="661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999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300" kern="1200" dirty="0" smtClean="0"/>
            <a:t>拓展内容</a:t>
          </a:r>
          <a:endParaRPr lang="zh-CN" altLang="en-US" sz="3300" kern="1200" dirty="0"/>
        </a:p>
      </dsp:txBody>
      <dsp:txXfrm>
        <a:off x="461428" y="2314956"/>
        <a:ext cx="6801395" cy="661416"/>
      </dsp:txXfrm>
    </dsp:sp>
    <dsp:sp modelId="{EC61686D-6DC1-4C63-8AD6-94176DED71BB}">
      <dsp:nvSpPr>
        <dsp:cNvPr id="0" name=""/>
        <dsp:cNvSpPr/>
      </dsp:nvSpPr>
      <dsp:spPr>
        <a:xfrm>
          <a:off x="48043" y="2232279"/>
          <a:ext cx="826770" cy="8267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77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28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429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2198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719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258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03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524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253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70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295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11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068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386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63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722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12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2F1528B-A1E6-4CD8-8442-FB1BB3CE7328}" type="datetimeFigureOut">
              <a:rPr lang="zh-CN" altLang="en-US" smtClean="0"/>
              <a:t>2013/5/25 Saturday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64CA6-B943-47B7-BCC0-051AE91B81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1828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1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G:\Morry\Serious%20Game%20Design\Sample\Sample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005840"/>
            <a:ext cx="7303008" cy="1380745"/>
          </a:xfrm>
        </p:spPr>
        <p:txBody>
          <a:bodyPr/>
          <a:lstStyle/>
          <a:p>
            <a:r>
              <a:rPr lang="en-US" altLang="zh-CN" dirty="0" smtClean="0"/>
              <a:t>《match it》</a:t>
            </a:r>
            <a:r>
              <a:rPr lang="zh-CN" altLang="en-US" dirty="0" smtClean="0"/>
              <a:t>严肃游戏设计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胥博瑞</a:t>
            </a:r>
            <a:r>
              <a:rPr lang="en-US" altLang="zh-CN" dirty="0" smtClean="0"/>
              <a:t>	10300300042	</a:t>
            </a:r>
            <a:r>
              <a:rPr lang="zh-CN" altLang="en-US" dirty="0" smtClean="0"/>
              <a:t>电子科学与技术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1714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33"/>
          <a:stretch/>
        </p:blipFill>
        <p:spPr>
          <a:xfrm>
            <a:off x="210312" y="155448"/>
            <a:ext cx="4814789" cy="35021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91" y="3748849"/>
            <a:ext cx="47720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77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243649"/>
            <a:ext cx="5124450" cy="35909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138" y="3976393"/>
            <a:ext cx="4881356" cy="26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89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506"/>
            <a:ext cx="4765962" cy="511149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92" y="390716"/>
            <a:ext cx="4901184" cy="31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351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拓展内容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搭建平台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提高难度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扩大受众范围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45648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43752" y="2546711"/>
            <a:ext cx="26564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谢谢</a:t>
            </a:r>
            <a:endParaRPr lang="zh-CN" altLang="en-US" sz="9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39726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内容占位符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67896"/>
              </p:ext>
            </p:extLst>
          </p:nvPr>
        </p:nvGraphicFramePr>
        <p:xfrm>
          <a:off x="509016" y="1642872"/>
          <a:ext cx="7306056" cy="3307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9806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严肃目的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了解物质分析方法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学习对结果的分析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帮助分析部分结果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4628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游戏简介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游戏类型：休闲类游戏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面向对象：学习或使用物质检测分析手段的群众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游戏语言：英文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927473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知识基础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zh-CN" dirty="0" smtClean="0"/>
              <a:t>原子发射光谱</a:t>
            </a:r>
            <a:r>
              <a:rPr lang="en-US" altLang="zh-CN" dirty="0"/>
              <a:t>(Atomic Emission Spectrometry, AES / Optical Emission Spectrometry, OES)</a:t>
            </a:r>
            <a:endParaRPr lang="zh-CN" altLang="zh-CN" dirty="0"/>
          </a:p>
          <a:p>
            <a:r>
              <a:rPr lang="zh-CN" altLang="zh-CN" dirty="0"/>
              <a:t>原子吸收光谱</a:t>
            </a:r>
            <a:r>
              <a:rPr lang="en-US" altLang="zh-CN" dirty="0"/>
              <a:t>(Atomic Absorption Spectrometry, AAS)</a:t>
            </a:r>
            <a:endParaRPr lang="zh-CN" altLang="zh-CN" dirty="0"/>
          </a:p>
          <a:p>
            <a:r>
              <a:rPr lang="zh-CN" altLang="zh-CN" dirty="0"/>
              <a:t>原子荧光光谱</a:t>
            </a:r>
            <a:r>
              <a:rPr lang="en-US" altLang="zh-CN" dirty="0"/>
              <a:t>(Atomic Fluorescence Spectrometry, AFS)</a:t>
            </a:r>
            <a:endParaRPr lang="zh-CN" altLang="zh-CN" dirty="0"/>
          </a:p>
          <a:p>
            <a:r>
              <a:rPr lang="zh-CN" altLang="zh-CN" dirty="0"/>
              <a:t>紫外</a:t>
            </a:r>
            <a:r>
              <a:rPr lang="en-US" altLang="zh-CN" dirty="0"/>
              <a:t>-</a:t>
            </a:r>
            <a:r>
              <a:rPr lang="zh-CN" altLang="zh-CN" dirty="0"/>
              <a:t>可见分光光度法</a:t>
            </a:r>
            <a:r>
              <a:rPr lang="en-US" altLang="zh-CN" dirty="0"/>
              <a:t>(Ultraviolet and Visible Spectrophotometry, UV-Vis)</a:t>
            </a:r>
            <a:endParaRPr lang="zh-CN" altLang="zh-CN" dirty="0"/>
          </a:p>
          <a:p>
            <a:r>
              <a:rPr lang="zh-CN" altLang="zh-CN" dirty="0"/>
              <a:t>红外光谱法</a:t>
            </a:r>
            <a:r>
              <a:rPr lang="en-US" altLang="zh-CN" dirty="0"/>
              <a:t>(Infrared Spectrometry, IR)</a:t>
            </a:r>
            <a:endParaRPr lang="zh-CN" altLang="zh-CN" dirty="0"/>
          </a:p>
          <a:p>
            <a:r>
              <a:rPr lang="en-US" altLang="zh-CN" dirty="0"/>
              <a:t>Raman</a:t>
            </a:r>
            <a:r>
              <a:rPr lang="zh-CN" altLang="zh-CN" dirty="0"/>
              <a:t>光谱</a:t>
            </a:r>
            <a:r>
              <a:rPr lang="en-US" altLang="zh-CN" dirty="0"/>
              <a:t>(Raman Spectrometry)</a:t>
            </a:r>
            <a:endParaRPr lang="zh-CN" altLang="zh-CN" dirty="0"/>
          </a:p>
          <a:p>
            <a:r>
              <a:rPr lang="en-US" altLang="zh-CN" dirty="0"/>
              <a:t>X</a:t>
            </a:r>
            <a:r>
              <a:rPr lang="zh-CN" altLang="zh-CN" dirty="0"/>
              <a:t>射线荧光光谱法</a:t>
            </a:r>
            <a:r>
              <a:rPr lang="en-US" altLang="zh-CN" dirty="0"/>
              <a:t>(X-ray Fluorescence Analysis)</a:t>
            </a:r>
            <a:endParaRPr lang="zh-CN" altLang="zh-CN" dirty="0"/>
          </a:p>
          <a:p>
            <a:r>
              <a:rPr lang="zh-CN" altLang="zh-CN" dirty="0"/>
              <a:t>俄歇电子能谱（</a:t>
            </a:r>
            <a:r>
              <a:rPr lang="en-US" altLang="zh-CN" dirty="0"/>
              <a:t>Auger Electron Spectroscopy, AES</a:t>
            </a:r>
            <a:r>
              <a:rPr lang="zh-CN" altLang="zh-CN" dirty="0"/>
              <a:t>）</a:t>
            </a:r>
          </a:p>
          <a:p>
            <a:r>
              <a:rPr lang="en-US" altLang="zh-CN" dirty="0"/>
              <a:t>X</a:t>
            </a:r>
            <a:r>
              <a:rPr lang="zh-CN" altLang="zh-CN" dirty="0"/>
              <a:t>射线光电子能谱分析</a:t>
            </a:r>
            <a:r>
              <a:rPr lang="en-US" altLang="zh-CN" dirty="0"/>
              <a:t>(X-ray Photoelectron Spectroscopy, XPS / Electron Spectroscopy for Chemical Analysis, ESCA)</a:t>
            </a:r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78054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游戏方式</a:t>
            </a:r>
            <a:endParaRPr lang="zh-CN" altLang="en-US" dirty="0"/>
          </a:p>
        </p:txBody>
      </p:sp>
      <p:pic>
        <p:nvPicPr>
          <p:cNvPr id="5" name="Sampl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1146" y="1463040"/>
            <a:ext cx="6028944" cy="45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54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游戏内容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hlinkClick r:id="rId2" action="ppaction://hlinksldjump"/>
              </a:rPr>
              <a:t>开始游戏画面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hlinkClick r:id="rId3" action="ppaction://hlinksldjump"/>
              </a:rPr>
              <a:t>开始菜单及内容介绍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>
                <a:hlinkClick r:id="rId4" action="ppaction://hlinksldjump"/>
              </a:rPr>
              <a:t>内容示例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95523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035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离子">
  <a:themeElements>
    <a:clrScheme name="离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离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离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174</Words>
  <Application>Microsoft Office PowerPoint</Application>
  <PresentationFormat>全屏显示(4:3)</PresentationFormat>
  <Paragraphs>43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宋体</vt:lpstr>
      <vt:lpstr>Arial</vt:lpstr>
      <vt:lpstr>Century Gothic</vt:lpstr>
      <vt:lpstr>Wingdings 3</vt:lpstr>
      <vt:lpstr>离子</vt:lpstr>
      <vt:lpstr>《match it》严肃游戏设计</vt:lpstr>
      <vt:lpstr>PowerPoint 演示文稿</vt:lpstr>
      <vt:lpstr>严肃目的</vt:lpstr>
      <vt:lpstr>游戏简介</vt:lpstr>
      <vt:lpstr>知识基础</vt:lpstr>
      <vt:lpstr>游戏方式</vt:lpstr>
      <vt:lpstr>游戏内容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拓展内容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《match it》严肃游戏设计</dc:title>
  <dc:creator>胥博瑞</dc:creator>
  <cp:lastModifiedBy>胥博瑞</cp:lastModifiedBy>
  <cp:revision>6</cp:revision>
  <dcterms:created xsi:type="dcterms:W3CDTF">2013-05-25T08:51:22Z</dcterms:created>
  <dcterms:modified xsi:type="dcterms:W3CDTF">2013-05-25T11:18:30Z</dcterms:modified>
</cp:coreProperties>
</file>