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notesSlides/notesSlide23.xml" ContentType="application/vnd.openxmlformats-officedocument.presentationml.notesSlide+xml"/>
  <Override PartName="/ppt/diagrams/data6.xml" ContentType="application/vnd.openxmlformats-officedocument.drawingml.diagramData+xml"/>
  <Override PartName="/ppt/notesSlides/notesSlide12.xml" ContentType="application/vnd.openxmlformats-officedocument.presentationml.notesSlide+xml"/>
  <Override PartName="/ppt/diagrams/colors8.xml" ContentType="application/vnd.openxmlformats-officedocument.drawingml.diagramColors+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diagrams/layout8.xml" ContentType="application/vnd.openxmlformats-officedocument.drawingml.diagramLayout+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diagrams/layout6.xml" ContentType="application/vnd.openxmlformats-officedocument.drawingml.diagramLayout+xml"/>
  <Override PartName="/ppt/notesSlides/notesSlide26.xml" ContentType="application/vnd.openxmlformats-officedocument.presentationml.notesSlide+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notesSlides/notesSlide20.xml" ContentType="application/vnd.openxmlformats-officedocument.presentationml.notesSlide+xml"/>
  <Override PartName="/ppt/diagrams/colors7.xml" ContentType="application/vnd.openxmlformats-officedocument.drawingml.diagramColors+xml"/>
  <Override PartName="/ppt/notesSlides/notesSlide31.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quickStyle8.xml" ContentType="application/vnd.openxmlformats-officedocument.drawingml.diagramStyle+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notesSlides/notesSlide25.xml" ContentType="application/vnd.openxmlformats-officedocument.presentationml.notesSlide+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diagrams/colors2.xml" ContentType="application/vnd.openxmlformats-officedocument.drawingml.diagramColors+xml"/>
  <Override PartName="/ppt/notesSlides/notesSlide1.xml" ContentType="application/vnd.openxmlformats-officedocument.presentationml.notesSlide+xml"/>
  <Override PartName="/ppt/diagrams/quickStyle5.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6"/>
  </p:notesMasterIdLst>
  <p:sldIdLst>
    <p:sldId id="256" r:id="rId2"/>
    <p:sldId id="257" r:id="rId3"/>
    <p:sldId id="465" r:id="rId4"/>
    <p:sldId id="531" r:id="rId5"/>
    <p:sldId id="504" r:id="rId6"/>
    <p:sldId id="500" r:id="rId7"/>
    <p:sldId id="501" r:id="rId8"/>
    <p:sldId id="530" r:id="rId9"/>
    <p:sldId id="586" r:id="rId10"/>
    <p:sldId id="419" r:id="rId11"/>
    <p:sldId id="587" r:id="rId12"/>
    <p:sldId id="532" r:id="rId13"/>
    <p:sldId id="588" r:id="rId14"/>
    <p:sldId id="294" r:id="rId15"/>
    <p:sldId id="580" r:id="rId16"/>
    <p:sldId id="296" r:id="rId17"/>
    <p:sldId id="508" r:id="rId18"/>
    <p:sldId id="533" r:id="rId19"/>
    <p:sldId id="295" r:id="rId20"/>
    <p:sldId id="534" r:id="rId21"/>
    <p:sldId id="535" r:id="rId22"/>
    <p:sldId id="536" r:id="rId23"/>
    <p:sldId id="581" r:id="rId24"/>
    <p:sldId id="299" r:id="rId25"/>
    <p:sldId id="541" r:id="rId26"/>
    <p:sldId id="300" r:id="rId27"/>
    <p:sldId id="537" r:id="rId28"/>
    <p:sldId id="539" r:id="rId29"/>
    <p:sldId id="540" r:id="rId30"/>
    <p:sldId id="471" r:id="rId31"/>
    <p:sldId id="509" r:id="rId32"/>
    <p:sldId id="515" r:id="rId33"/>
    <p:sldId id="311" r:id="rId34"/>
    <p:sldId id="479" r:id="rId35"/>
    <p:sldId id="516" r:id="rId36"/>
    <p:sldId id="582" r:id="rId37"/>
    <p:sldId id="583" r:id="rId38"/>
    <p:sldId id="517" r:id="rId39"/>
    <p:sldId id="518" r:id="rId40"/>
    <p:sldId id="542" r:id="rId41"/>
    <p:sldId id="523" r:id="rId42"/>
    <p:sldId id="529" r:id="rId43"/>
    <p:sldId id="543" r:id="rId44"/>
    <p:sldId id="589" r:id="rId45"/>
    <p:sldId id="590" r:id="rId46"/>
    <p:sldId id="544" r:id="rId47"/>
    <p:sldId id="524" r:id="rId48"/>
    <p:sldId id="584" r:id="rId49"/>
    <p:sldId id="585" r:id="rId50"/>
    <p:sldId id="403" r:id="rId51"/>
    <p:sldId id="269" r:id="rId52"/>
    <p:sldId id="498" r:id="rId53"/>
    <p:sldId id="579" r:id="rId54"/>
    <p:sldId id="499" r:id="rId5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913" autoAdjust="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EB5122-60B3-4F05-B50D-708929983E6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zh-CN" altLang="en-US"/>
        </a:p>
      </dgm:t>
    </dgm:pt>
    <dgm:pt modelId="{E279803F-1B54-4B50-ABBE-54EC8BE5F3EF}">
      <dgm:prSet phldrT="[文本]" custT="1"/>
      <dgm:spPr/>
      <dgm:t>
        <a:bodyPr/>
        <a:lstStyle/>
        <a:p>
          <a:r>
            <a:rPr lang="en-US" altLang="zh-CN" sz="2800" b="1" dirty="0" smtClean="0">
              <a:solidFill>
                <a:srgbClr val="0000FF"/>
              </a:solidFill>
            </a:rPr>
            <a:t>Controlling Idea</a:t>
          </a:r>
          <a:endParaRPr lang="zh-CN" altLang="en-US" sz="2800" dirty="0">
            <a:solidFill>
              <a:srgbClr val="0000FF"/>
            </a:solidFill>
          </a:endParaRPr>
        </a:p>
      </dgm:t>
    </dgm:pt>
    <dgm:pt modelId="{9A5C8283-50FA-41D1-A70D-A66A033E3050}" type="parTrans" cxnId="{A4C9892A-79EC-42CE-8B4B-9D06237200BF}">
      <dgm:prSet/>
      <dgm:spPr/>
      <dgm:t>
        <a:bodyPr/>
        <a:lstStyle/>
        <a:p>
          <a:endParaRPr lang="zh-CN" altLang="en-US"/>
        </a:p>
      </dgm:t>
    </dgm:pt>
    <dgm:pt modelId="{C9B2F3F8-7D29-47A5-950F-E878A0DD841C}" type="sibTrans" cxnId="{A4C9892A-79EC-42CE-8B4B-9D06237200BF}">
      <dgm:prSet/>
      <dgm:spPr/>
      <dgm:t>
        <a:bodyPr/>
        <a:lstStyle/>
        <a:p>
          <a:endParaRPr lang="zh-CN" altLang="en-US"/>
        </a:p>
      </dgm:t>
    </dgm:pt>
    <dgm:pt modelId="{64B265B2-6950-4FDE-B427-541C6190EE7C}">
      <dgm:prSet phldrT="[文本]"/>
      <dgm:spPr/>
      <dgm:t>
        <a:bodyPr/>
        <a:lstStyle/>
        <a:p>
          <a:r>
            <a:rPr lang="en-US" altLang="en-US" dirty="0" smtClean="0"/>
            <a:t>???????</a:t>
          </a:r>
          <a:endParaRPr lang="zh-CN" altLang="en-US" dirty="0"/>
        </a:p>
      </dgm:t>
    </dgm:pt>
    <dgm:pt modelId="{AE6DA9E5-2A91-4631-A211-2971871DD260}" type="parTrans" cxnId="{3EF882EA-260E-43BC-B103-50537E77C878}">
      <dgm:prSet/>
      <dgm:spPr/>
      <dgm:t>
        <a:bodyPr/>
        <a:lstStyle/>
        <a:p>
          <a:endParaRPr lang="zh-CN" altLang="en-US"/>
        </a:p>
      </dgm:t>
    </dgm:pt>
    <dgm:pt modelId="{46EEFE55-2E7F-4CA7-B769-AB3C05F92ED6}" type="sibTrans" cxnId="{3EF882EA-260E-43BC-B103-50537E77C878}">
      <dgm:prSet/>
      <dgm:spPr/>
      <dgm:t>
        <a:bodyPr/>
        <a:lstStyle/>
        <a:p>
          <a:endParaRPr lang="zh-CN" altLang="en-US"/>
        </a:p>
      </dgm:t>
    </dgm:pt>
    <dgm:pt modelId="{FC547958-30B7-4A8E-847F-BF3ABE9D2832}">
      <dgm:prSet phldrT="[文本]"/>
      <dgm:spPr/>
      <dgm:t>
        <a:bodyPr/>
        <a:lstStyle/>
        <a:p>
          <a:r>
            <a:rPr lang="en-US" altLang="en-US" dirty="0" smtClean="0"/>
            <a:t>governmental agencies</a:t>
          </a:r>
          <a:endParaRPr lang="zh-CN" altLang="en-US" dirty="0"/>
        </a:p>
      </dgm:t>
    </dgm:pt>
    <dgm:pt modelId="{B8C5DAAE-9E3E-4A42-88F3-8A18EDC5BBBF}" type="parTrans" cxnId="{647BBB22-A4D3-40A8-B86F-59CE5D40948F}">
      <dgm:prSet/>
      <dgm:spPr/>
      <dgm:t>
        <a:bodyPr/>
        <a:lstStyle/>
        <a:p>
          <a:endParaRPr lang="zh-CN" altLang="en-US"/>
        </a:p>
      </dgm:t>
    </dgm:pt>
    <dgm:pt modelId="{292884F6-9DAD-400F-8DB4-DB1AFC1A177C}" type="sibTrans" cxnId="{647BBB22-A4D3-40A8-B86F-59CE5D40948F}">
      <dgm:prSet/>
      <dgm:spPr/>
      <dgm:t>
        <a:bodyPr/>
        <a:lstStyle/>
        <a:p>
          <a:endParaRPr lang="zh-CN" altLang="en-US"/>
        </a:p>
      </dgm:t>
    </dgm:pt>
    <dgm:pt modelId="{681D21E1-0E22-47DE-8E44-D6180CCB6C66}">
      <dgm:prSet phldrT="[文本]"/>
      <dgm:spPr/>
      <dgm:t>
        <a:bodyPr/>
        <a:lstStyle/>
        <a:p>
          <a:r>
            <a:rPr lang="en-US" altLang="en-US" dirty="0" smtClean="0"/>
            <a:t>media</a:t>
          </a:r>
          <a:endParaRPr lang="zh-CN" altLang="en-US" dirty="0"/>
        </a:p>
      </dgm:t>
    </dgm:pt>
    <dgm:pt modelId="{98B6F50A-B9BD-48CC-BC97-0D748A63D2DA}" type="parTrans" cxnId="{27C59594-05CA-447E-A49D-8AA8277B7426}">
      <dgm:prSet/>
      <dgm:spPr/>
      <dgm:t>
        <a:bodyPr/>
        <a:lstStyle/>
        <a:p>
          <a:endParaRPr lang="zh-CN" altLang="en-US"/>
        </a:p>
      </dgm:t>
    </dgm:pt>
    <dgm:pt modelId="{0D22CB9F-F563-4DBE-8F72-23F146FE9FB6}" type="sibTrans" cxnId="{27C59594-05CA-447E-A49D-8AA8277B7426}">
      <dgm:prSet/>
      <dgm:spPr/>
      <dgm:t>
        <a:bodyPr/>
        <a:lstStyle/>
        <a:p>
          <a:endParaRPr lang="zh-CN" altLang="en-US"/>
        </a:p>
      </dgm:t>
    </dgm:pt>
    <dgm:pt modelId="{079F25DF-E8E2-43DD-BE05-13137227C205}">
      <dgm:prSet phldrT="[文本]"/>
      <dgm:spPr/>
      <dgm:t>
        <a:bodyPr/>
        <a:lstStyle/>
        <a:p>
          <a:r>
            <a:rPr lang="en-US" altLang="en-US" dirty="0" smtClean="0"/>
            <a:t>??????</a:t>
          </a:r>
          <a:endParaRPr lang="zh-CN" altLang="en-US" dirty="0"/>
        </a:p>
      </dgm:t>
    </dgm:pt>
    <dgm:pt modelId="{1D46CF06-8D36-464D-B248-4D8E796B24E9}" type="parTrans" cxnId="{F8839ADB-6AF2-41BF-BEE0-F2E3BA6A49D3}">
      <dgm:prSet/>
      <dgm:spPr/>
      <dgm:t>
        <a:bodyPr/>
        <a:lstStyle/>
        <a:p>
          <a:endParaRPr lang="zh-CN" altLang="en-US"/>
        </a:p>
      </dgm:t>
    </dgm:pt>
    <dgm:pt modelId="{CDD71BB4-E73A-4DEB-A3E4-89C78E94A06E}" type="sibTrans" cxnId="{F8839ADB-6AF2-41BF-BEE0-F2E3BA6A49D3}">
      <dgm:prSet/>
      <dgm:spPr/>
      <dgm:t>
        <a:bodyPr/>
        <a:lstStyle/>
        <a:p>
          <a:endParaRPr lang="zh-CN" altLang="en-US"/>
        </a:p>
      </dgm:t>
    </dgm:pt>
    <dgm:pt modelId="{8CB60D97-041B-4525-89AC-D22FD3B2EE06}" type="asst">
      <dgm:prSet/>
      <dgm:spPr/>
      <dgm:t>
        <a:bodyPr/>
        <a:lstStyle/>
        <a:p>
          <a:r>
            <a:rPr lang="en-US" altLang="zh-CN" dirty="0" smtClean="0"/>
            <a:t>Benefits provided by more insurance agencies and MCO’s</a:t>
          </a:r>
          <a:endParaRPr lang="zh-CN" altLang="en-US" dirty="0"/>
        </a:p>
      </dgm:t>
    </dgm:pt>
    <dgm:pt modelId="{7EEF3AAC-9F09-4061-AFB5-3CB4982D332F}" type="parTrans" cxnId="{CDF91ECC-7119-488C-B798-6DEA069B8370}">
      <dgm:prSet/>
      <dgm:spPr/>
      <dgm:t>
        <a:bodyPr/>
        <a:lstStyle/>
        <a:p>
          <a:endParaRPr lang="zh-CN" altLang="en-US"/>
        </a:p>
      </dgm:t>
    </dgm:pt>
    <dgm:pt modelId="{7C69BA94-FEB1-47ED-94EC-46501D8C3288}" type="sibTrans" cxnId="{CDF91ECC-7119-488C-B798-6DEA069B8370}">
      <dgm:prSet/>
      <dgm:spPr/>
      <dgm:t>
        <a:bodyPr/>
        <a:lstStyle/>
        <a:p>
          <a:endParaRPr lang="zh-CN" altLang="en-US"/>
        </a:p>
      </dgm:t>
    </dgm:pt>
    <dgm:pt modelId="{09D92E33-44F1-433F-9488-222EFD998463}">
      <dgm:prSet/>
      <dgm:spPr/>
      <dgm:t>
        <a:bodyPr/>
        <a:lstStyle/>
        <a:p>
          <a:r>
            <a:rPr lang="en-US" altLang="zh-CN" dirty="0" smtClean="0"/>
            <a:t>?????????</a:t>
          </a:r>
          <a:endParaRPr lang="zh-CN" altLang="en-US" dirty="0"/>
        </a:p>
      </dgm:t>
    </dgm:pt>
    <dgm:pt modelId="{5551D94F-7BF8-40C4-BD93-ACD9B510F4F0}" type="parTrans" cxnId="{663C9AC3-913C-4B94-B414-373A9B82F7BE}">
      <dgm:prSet/>
      <dgm:spPr/>
      <dgm:t>
        <a:bodyPr/>
        <a:lstStyle/>
        <a:p>
          <a:endParaRPr lang="zh-CN" altLang="en-US"/>
        </a:p>
      </dgm:t>
    </dgm:pt>
    <dgm:pt modelId="{400CF39D-896D-4691-A678-8E75EC5D6FF6}" type="sibTrans" cxnId="{663C9AC3-913C-4B94-B414-373A9B82F7BE}">
      <dgm:prSet/>
      <dgm:spPr/>
      <dgm:t>
        <a:bodyPr/>
        <a:lstStyle/>
        <a:p>
          <a:endParaRPr lang="zh-CN" altLang="en-US"/>
        </a:p>
      </dgm:t>
    </dgm:pt>
    <dgm:pt modelId="{90DC3393-E280-4052-9F2D-E4FB9560DDEF}">
      <dgm:prSet/>
      <dgm:spPr/>
      <dgm:t>
        <a:bodyPr/>
        <a:lstStyle/>
        <a:p>
          <a:r>
            <a:rPr lang="en-US" altLang="zh-CN" dirty="0" smtClean="0"/>
            <a:t>Use by more people </a:t>
          </a:r>
          <a:endParaRPr lang="zh-CN" altLang="en-US" dirty="0"/>
        </a:p>
      </dgm:t>
    </dgm:pt>
    <dgm:pt modelId="{7629321B-283D-4DDC-9E60-D1E1AC5CC316}" type="parTrans" cxnId="{BAAD64B7-A802-46B2-9D65-1033537EC58B}">
      <dgm:prSet/>
      <dgm:spPr/>
      <dgm:t>
        <a:bodyPr/>
        <a:lstStyle/>
        <a:p>
          <a:endParaRPr lang="zh-CN" altLang="en-US"/>
        </a:p>
      </dgm:t>
    </dgm:pt>
    <dgm:pt modelId="{68946EB9-6403-4AED-9C42-FC089AEB0E63}" type="sibTrans" cxnId="{BAAD64B7-A802-46B2-9D65-1033537EC58B}">
      <dgm:prSet/>
      <dgm:spPr/>
      <dgm:t>
        <a:bodyPr/>
        <a:lstStyle/>
        <a:p>
          <a:endParaRPr lang="zh-CN" altLang="en-US"/>
        </a:p>
      </dgm:t>
    </dgm:pt>
    <dgm:pt modelId="{57B5EFE4-E6DF-49CD-BF28-B524F0189A8A}">
      <dgm:prSet/>
      <dgm:spPr/>
      <dgm:t>
        <a:bodyPr/>
        <a:lstStyle/>
        <a:p>
          <a:r>
            <a:rPr lang="en-US" altLang="zh-CN" dirty="0" smtClean="0"/>
            <a:t>?????????</a:t>
          </a:r>
          <a:endParaRPr lang="zh-CN" altLang="en-US" dirty="0"/>
        </a:p>
      </dgm:t>
    </dgm:pt>
    <dgm:pt modelId="{FCEC920A-EFE9-4CB3-A63D-7BE1734B6B0A}" type="parTrans" cxnId="{76189DB0-58BB-440A-9D2C-C607572E7889}">
      <dgm:prSet/>
      <dgm:spPr/>
      <dgm:t>
        <a:bodyPr/>
        <a:lstStyle/>
        <a:p>
          <a:endParaRPr lang="zh-CN" altLang="en-US"/>
        </a:p>
      </dgm:t>
    </dgm:pt>
    <dgm:pt modelId="{0AF0B60B-0A28-4083-BF89-C8610FCDD4AA}" type="sibTrans" cxnId="{76189DB0-58BB-440A-9D2C-C607572E7889}">
      <dgm:prSet/>
      <dgm:spPr/>
      <dgm:t>
        <a:bodyPr/>
        <a:lstStyle/>
        <a:p>
          <a:endParaRPr lang="zh-CN" altLang="en-US"/>
        </a:p>
      </dgm:t>
    </dgm:pt>
    <dgm:pt modelId="{D05B3871-167D-428A-9AA4-91468351A90D}" type="pres">
      <dgm:prSet presAssocID="{73EB5122-60B3-4F05-B50D-708929983E66}" presName="hierChild1" presStyleCnt="0">
        <dgm:presLayoutVars>
          <dgm:orgChart val="1"/>
          <dgm:chPref val="1"/>
          <dgm:dir/>
          <dgm:animOne val="branch"/>
          <dgm:animLvl val="lvl"/>
          <dgm:resizeHandles/>
        </dgm:presLayoutVars>
      </dgm:prSet>
      <dgm:spPr/>
      <dgm:t>
        <a:bodyPr/>
        <a:lstStyle/>
        <a:p>
          <a:endParaRPr lang="zh-CN" altLang="en-US"/>
        </a:p>
      </dgm:t>
    </dgm:pt>
    <dgm:pt modelId="{81FA5C0B-5CC1-4639-8F5A-4B8185F54726}" type="pres">
      <dgm:prSet presAssocID="{E279803F-1B54-4B50-ABBE-54EC8BE5F3EF}" presName="hierRoot1" presStyleCnt="0">
        <dgm:presLayoutVars>
          <dgm:hierBranch val="init"/>
        </dgm:presLayoutVars>
      </dgm:prSet>
      <dgm:spPr/>
    </dgm:pt>
    <dgm:pt modelId="{11C8306E-17FF-4D9C-BBD9-C33B9C9928C8}" type="pres">
      <dgm:prSet presAssocID="{E279803F-1B54-4B50-ABBE-54EC8BE5F3EF}" presName="rootComposite1" presStyleCnt="0"/>
      <dgm:spPr/>
    </dgm:pt>
    <dgm:pt modelId="{95ACE384-EAFB-4F55-B9D8-90C8C971EEE1}" type="pres">
      <dgm:prSet presAssocID="{E279803F-1B54-4B50-ABBE-54EC8BE5F3EF}" presName="rootText1" presStyleLbl="node0" presStyleIdx="0" presStyleCnt="1" custScaleX="519717" custScaleY="171480" custLinFactNeighborX="3636" custLinFactNeighborY="-57422">
        <dgm:presLayoutVars>
          <dgm:chPref val="3"/>
        </dgm:presLayoutVars>
      </dgm:prSet>
      <dgm:spPr/>
      <dgm:t>
        <a:bodyPr/>
        <a:lstStyle/>
        <a:p>
          <a:endParaRPr lang="zh-CN" altLang="en-US"/>
        </a:p>
      </dgm:t>
    </dgm:pt>
    <dgm:pt modelId="{7EC1D7D6-DB29-4AEC-9580-1C347F09548C}" type="pres">
      <dgm:prSet presAssocID="{E279803F-1B54-4B50-ABBE-54EC8BE5F3EF}" presName="rootConnector1" presStyleLbl="node1" presStyleIdx="0" presStyleCnt="0"/>
      <dgm:spPr/>
      <dgm:t>
        <a:bodyPr/>
        <a:lstStyle/>
        <a:p>
          <a:endParaRPr lang="zh-CN" altLang="en-US"/>
        </a:p>
      </dgm:t>
    </dgm:pt>
    <dgm:pt modelId="{2CA7E5E0-8CCD-42D9-B080-FA58D24DCDBD}" type="pres">
      <dgm:prSet presAssocID="{E279803F-1B54-4B50-ABBE-54EC8BE5F3EF}" presName="hierChild2" presStyleCnt="0"/>
      <dgm:spPr/>
    </dgm:pt>
    <dgm:pt modelId="{EF45940A-1C72-4BBB-88F0-140BF17A8939}" type="pres">
      <dgm:prSet presAssocID="{AE6DA9E5-2A91-4631-A211-2971871DD260}" presName="Name37" presStyleLbl="parChTrans1D2" presStyleIdx="0" presStyleCnt="4"/>
      <dgm:spPr/>
      <dgm:t>
        <a:bodyPr/>
        <a:lstStyle/>
        <a:p>
          <a:endParaRPr lang="zh-CN" altLang="en-US"/>
        </a:p>
      </dgm:t>
    </dgm:pt>
    <dgm:pt modelId="{91DEDB1D-608E-43A6-9B6F-5B5233A3DB5F}" type="pres">
      <dgm:prSet presAssocID="{64B265B2-6950-4FDE-B427-541C6190EE7C}" presName="hierRoot2" presStyleCnt="0">
        <dgm:presLayoutVars>
          <dgm:hierBranch val="init"/>
        </dgm:presLayoutVars>
      </dgm:prSet>
      <dgm:spPr/>
    </dgm:pt>
    <dgm:pt modelId="{EFC4BE5D-5B2C-47AF-8778-C1F69FB07B98}" type="pres">
      <dgm:prSet presAssocID="{64B265B2-6950-4FDE-B427-541C6190EE7C}" presName="rootComposite" presStyleCnt="0"/>
      <dgm:spPr/>
    </dgm:pt>
    <dgm:pt modelId="{1E262283-6282-4C53-8E32-A78FE4A0777C}" type="pres">
      <dgm:prSet presAssocID="{64B265B2-6950-4FDE-B427-541C6190EE7C}" presName="rootText" presStyleLbl="node2" presStyleIdx="0" presStyleCnt="4" custScaleX="143740">
        <dgm:presLayoutVars>
          <dgm:chPref val="3"/>
        </dgm:presLayoutVars>
      </dgm:prSet>
      <dgm:spPr/>
      <dgm:t>
        <a:bodyPr/>
        <a:lstStyle/>
        <a:p>
          <a:endParaRPr lang="zh-CN" altLang="en-US"/>
        </a:p>
      </dgm:t>
    </dgm:pt>
    <dgm:pt modelId="{0A144E8B-7924-4817-A9F1-713EC1880ECE}" type="pres">
      <dgm:prSet presAssocID="{64B265B2-6950-4FDE-B427-541C6190EE7C}" presName="rootConnector" presStyleLbl="node2" presStyleIdx="0" presStyleCnt="4"/>
      <dgm:spPr/>
      <dgm:t>
        <a:bodyPr/>
        <a:lstStyle/>
        <a:p>
          <a:endParaRPr lang="zh-CN" altLang="en-US"/>
        </a:p>
      </dgm:t>
    </dgm:pt>
    <dgm:pt modelId="{E24DEF63-2D65-4FA2-A90D-9ED48941FBED}" type="pres">
      <dgm:prSet presAssocID="{64B265B2-6950-4FDE-B427-541C6190EE7C}" presName="hierChild4" presStyleCnt="0"/>
      <dgm:spPr/>
    </dgm:pt>
    <dgm:pt modelId="{CF8C6027-B65E-4C73-A4D1-60AB14B079E5}" type="pres">
      <dgm:prSet presAssocID="{64B265B2-6950-4FDE-B427-541C6190EE7C}" presName="hierChild5" presStyleCnt="0"/>
      <dgm:spPr/>
    </dgm:pt>
    <dgm:pt modelId="{4822D326-A5D8-45AE-B07D-35B8F5334E9D}" type="pres">
      <dgm:prSet presAssocID="{7EEF3AAC-9F09-4061-AFB5-3CB4982D332F}" presName="Name111" presStyleLbl="parChTrans1D3" presStyleIdx="0" presStyleCnt="4"/>
      <dgm:spPr/>
      <dgm:t>
        <a:bodyPr/>
        <a:lstStyle/>
        <a:p>
          <a:endParaRPr lang="zh-CN" altLang="en-US"/>
        </a:p>
      </dgm:t>
    </dgm:pt>
    <dgm:pt modelId="{8097BF14-989F-41C8-AB44-F6620926A02C}" type="pres">
      <dgm:prSet presAssocID="{8CB60D97-041B-4525-89AC-D22FD3B2EE06}" presName="hierRoot3" presStyleCnt="0">
        <dgm:presLayoutVars>
          <dgm:hierBranch val="init"/>
        </dgm:presLayoutVars>
      </dgm:prSet>
      <dgm:spPr/>
    </dgm:pt>
    <dgm:pt modelId="{2AEB1286-E95B-4299-86BC-1F416978E766}" type="pres">
      <dgm:prSet presAssocID="{8CB60D97-041B-4525-89AC-D22FD3B2EE06}" presName="rootComposite3" presStyleCnt="0"/>
      <dgm:spPr/>
    </dgm:pt>
    <dgm:pt modelId="{270D0585-3C46-41F8-868E-FD16279395EF}" type="pres">
      <dgm:prSet presAssocID="{8CB60D97-041B-4525-89AC-D22FD3B2EE06}" presName="rootText3" presStyleLbl="asst2" presStyleIdx="0" presStyleCnt="1" custScaleX="141265" custScaleY="192090" custLinFactNeighborX="5535" custLinFactNeighborY="25040">
        <dgm:presLayoutVars>
          <dgm:chPref val="3"/>
        </dgm:presLayoutVars>
      </dgm:prSet>
      <dgm:spPr/>
      <dgm:t>
        <a:bodyPr/>
        <a:lstStyle/>
        <a:p>
          <a:endParaRPr lang="zh-CN" altLang="en-US"/>
        </a:p>
      </dgm:t>
    </dgm:pt>
    <dgm:pt modelId="{FE50DD4D-900D-41E4-A4AB-33A83A825C56}" type="pres">
      <dgm:prSet presAssocID="{8CB60D97-041B-4525-89AC-D22FD3B2EE06}" presName="rootConnector3" presStyleLbl="asst2" presStyleIdx="0" presStyleCnt="1"/>
      <dgm:spPr/>
      <dgm:t>
        <a:bodyPr/>
        <a:lstStyle/>
        <a:p>
          <a:endParaRPr lang="zh-CN" altLang="en-US"/>
        </a:p>
      </dgm:t>
    </dgm:pt>
    <dgm:pt modelId="{F3D14877-6F96-43C9-BB61-3A75989D0EC8}" type="pres">
      <dgm:prSet presAssocID="{8CB60D97-041B-4525-89AC-D22FD3B2EE06}" presName="hierChild6" presStyleCnt="0"/>
      <dgm:spPr/>
    </dgm:pt>
    <dgm:pt modelId="{09DAD90F-C2FE-427F-B7BF-0A0D0BFEA80D}" type="pres">
      <dgm:prSet presAssocID="{8CB60D97-041B-4525-89AC-D22FD3B2EE06}" presName="hierChild7" presStyleCnt="0"/>
      <dgm:spPr/>
    </dgm:pt>
    <dgm:pt modelId="{A6611E63-DFE4-4497-B0C2-0AC01D8E0963}" type="pres">
      <dgm:prSet presAssocID="{B8C5DAAE-9E3E-4A42-88F3-8A18EDC5BBBF}" presName="Name37" presStyleLbl="parChTrans1D2" presStyleIdx="1" presStyleCnt="4"/>
      <dgm:spPr/>
      <dgm:t>
        <a:bodyPr/>
        <a:lstStyle/>
        <a:p>
          <a:endParaRPr lang="zh-CN" altLang="en-US"/>
        </a:p>
      </dgm:t>
    </dgm:pt>
    <dgm:pt modelId="{7CD646E2-8EE5-460F-923E-6F13EE4F8374}" type="pres">
      <dgm:prSet presAssocID="{FC547958-30B7-4A8E-847F-BF3ABE9D2832}" presName="hierRoot2" presStyleCnt="0">
        <dgm:presLayoutVars>
          <dgm:hierBranch val="init"/>
        </dgm:presLayoutVars>
      </dgm:prSet>
      <dgm:spPr/>
    </dgm:pt>
    <dgm:pt modelId="{8D7C71B9-81D0-4641-9973-5AC954283388}" type="pres">
      <dgm:prSet presAssocID="{FC547958-30B7-4A8E-847F-BF3ABE9D2832}" presName="rootComposite" presStyleCnt="0"/>
      <dgm:spPr/>
    </dgm:pt>
    <dgm:pt modelId="{C48C4913-6EE2-4B11-8722-83E89F6324FE}" type="pres">
      <dgm:prSet presAssocID="{FC547958-30B7-4A8E-847F-BF3ABE9D2832}" presName="rootText" presStyleLbl="node2" presStyleIdx="1" presStyleCnt="4" custScaleX="132555">
        <dgm:presLayoutVars>
          <dgm:chPref val="3"/>
        </dgm:presLayoutVars>
      </dgm:prSet>
      <dgm:spPr/>
      <dgm:t>
        <a:bodyPr/>
        <a:lstStyle/>
        <a:p>
          <a:endParaRPr lang="zh-CN" altLang="en-US"/>
        </a:p>
      </dgm:t>
    </dgm:pt>
    <dgm:pt modelId="{AD05FE5C-9086-433B-ACB5-CF32DD94FFF0}" type="pres">
      <dgm:prSet presAssocID="{FC547958-30B7-4A8E-847F-BF3ABE9D2832}" presName="rootConnector" presStyleLbl="node2" presStyleIdx="1" presStyleCnt="4"/>
      <dgm:spPr/>
      <dgm:t>
        <a:bodyPr/>
        <a:lstStyle/>
        <a:p>
          <a:endParaRPr lang="zh-CN" altLang="en-US"/>
        </a:p>
      </dgm:t>
    </dgm:pt>
    <dgm:pt modelId="{6FAD1225-271A-4230-B9F2-C16805DA89B2}" type="pres">
      <dgm:prSet presAssocID="{FC547958-30B7-4A8E-847F-BF3ABE9D2832}" presName="hierChild4" presStyleCnt="0"/>
      <dgm:spPr/>
    </dgm:pt>
    <dgm:pt modelId="{FC1885EF-9637-4EBC-BC2F-B73C35C6B27F}" type="pres">
      <dgm:prSet presAssocID="{5551D94F-7BF8-40C4-BD93-ACD9B510F4F0}" presName="Name37" presStyleLbl="parChTrans1D3" presStyleIdx="1" presStyleCnt="4"/>
      <dgm:spPr/>
      <dgm:t>
        <a:bodyPr/>
        <a:lstStyle/>
        <a:p>
          <a:endParaRPr lang="zh-CN" altLang="en-US"/>
        </a:p>
      </dgm:t>
    </dgm:pt>
    <dgm:pt modelId="{6234E8B3-C0EB-40FA-9F21-FFED9EB86EC4}" type="pres">
      <dgm:prSet presAssocID="{09D92E33-44F1-433F-9488-222EFD998463}" presName="hierRoot2" presStyleCnt="0">
        <dgm:presLayoutVars>
          <dgm:hierBranch val="init"/>
        </dgm:presLayoutVars>
      </dgm:prSet>
      <dgm:spPr/>
    </dgm:pt>
    <dgm:pt modelId="{FE43EED9-A611-41CB-9B46-98B6D135995C}" type="pres">
      <dgm:prSet presAssocID="{09D92E33-44F1-433F-9488-222EFD998463}" presName="rootComposite" presStyleCnt="0"/>
      <dgm:spPr/>
    </dgm:pt>
    <dgm:pt modelId="{248752CF-8071-4B64-ADCA-29FFD4A2AE9E}" type="pres">
      <dgm:prSet presAssocID="{09D92E33-44F1-433F-9488-222EFD998463}" presName="rootText" presStyleLbl="node3" presStyleIdx="0" presStyleCnt="3" custScaleX="129546" custScaleY="176428">
        <dgm:presLayoutVars>
          <dgm:chPref val="3"/>
        </dgm:presLayoutVars>
      </dgm:prSet>
      <dgm:spPr/>
      <dgm:t>
        <a:bodyPr/>
        <a:lstStyle/>
        <a:p>
          <a:endParaRPr lang="zh-CN" altLang="en-US"/>
        </a:p>
      </dgm:t>
    </dgm:pt>
    <dgm:pt modelId="{67CA1881-067C-43AF-9CA1-2DF8B7F5E724}" type="pres">
      <dgm:prSet presAssocID="{09D92E33-44F1-433F-9488-222EFD998463}" presName="rootConnector" presStyleLbl="node3" presStyleIdx="0" presStyleCnt="3"/>
      <dgm:spPr/>
      <dgm:t>
        <a:bodyPr/>
        <a:lstStyle/>
        <a:p>
          <a:endParaRPr lang="zh-CN" altLang="en-US"/>
        </a:p>
      </dgm:t>
    </dgm:pt>
    <dgm:pt modelId="{7EE06A49-2E91-43BD-8927-1F971B606B40}" type="pres">
      <dgm:prSet presAssocID="{09D92E33-44F1-433F-9488-222EFD998463}" presName="hierChild4" presStyleCnt="0"/>
      <dgm:spPr/>
    </dgm:pt>
    <dgm:pt modelId="{34B97B5B-F53D-404A-B038-0C7FA61DB947}" type="pres">
      <dgm:prSet presAssocID="{09D92E33-44F1-433F-9488-222EFD998463}" presName="hierChild5" presStyleCnt="0"/>
      <dgm:spPr/>
    </dgm:pt>
    <dgm:pt modelId="{DE4DAEDC-89D1-4A64-8E6A-7095EF692947}" type="pres">
      <dgm:prSet presAssocID="{FCEC920A-EFE9-4CB3-A63D-7BE1734B6B0A}" presName="Name37" presStyleLbl="parChTrans1D3" presStyleIdx="2" presStyleCnt="4"/>
      <dgm:spPr/>
      <dgm:t>
        <a:bodyPr/>
        <a:lstStyle/>
        <a:p>
          <a:endParaRPr lang="zh-CN" altLang="en-US"/>
        </a:p>
      </dgm:t>
    </dgm:pt>
    <dgm:pt modelId="{38476306-E183-4948-9A2D-B98C85C728F1}" type="pres">
      <dgm:prSet presAssocID="{57B5EFE4-E6DF-49CD-BF28-B524F0189A8A}" presName="hierRoot2" presStyleCnt="0">
        <dgm:presLayoutVars>
          <dgm:hierBranch val="init"/>
        </dgm:presLayoutVars>
      </dgm:prSet>
      <dgm:spPr/>
    </dgm:pt>
    <dgm:pt modelId="{0D3D41EF-14B3-4C47-98CC-0CAA356B3F31}" type="pres">
      <dgm:prSet presAssocID="{57B5EFE4-E6DF-49CD-BF28-B524F0189A8A}" presName="rootComposite" presStyleCnt="0"/>
      <dgm:spPr/>
    </dgm:pt>
    <dgm:pt modelId="{8DCF0AF5-DF07-4F8B-B8E2-C0D2DB582E1A}" type="pres">
      <dgm:prSet presAssocID="{57B5EFE4-E6DF-49CD-BF28-B524F0189A8A}" presName="rootText" presStyleLbl="node3" presStyleIdx="1" presStyleCnt="3" custScaleX="151438">
        <dgm:presLayoutVars>
          <dgm:chPref val="3"/>
        </dgm:presLayoutVars>
      </dgm:prSet>
      <dgm:spPr/>
      <dgm:t>
        <a:bodyPr/>
        <a:lstStyle/>
        <a:p>
          <a:endParaRPr lang="zh-CN" altLang="en-US"/>
        </a:p>
      </dgm:t>
    </dgm:pt>
    <dgm:pt modelId="{9EC0711F-2309-49F4-824B-2F8310EEE43C}" type="pres">
      <dgm:prSet presAssocID="{57B5EFE4-E6DF-49CD-BF28-B524F0189A8A}" presName="rootConnector" presStyleLbl="node3" presStyleIdx="1" presStyleCnt="3"/>
      <dgm:spPr/>
      <dgm:t>
        <a:bodyPr/>
        <a:lstStyle/>
        <a:p>
          <a:endParaRPr lang="zh-CN" altLang="en-US"/>
        </a:p>
      </dgm:t>
    </dgm:pt>
    <dgm:pt modelId="{237699EB-982D-4CF6-A98D-A0F5AE704592}" type="pres">
      <dgm:prSet presAssocID="{57B5EFE4-E6DF-49CD-BF28-B524F0189A8A}" presName="hierChild4" presStyleCnt="0"/>
      <dgm:spPr/>
    </dgm:pt>
    <dgm:pt modelId="{A82C2F9C-72F4-4633-A16A-27C25FF74CAA}" type="pres">
      <dgm:prSet presAssocID="{57B5EFE4-E6DF-49CD-BF28-B524F0189A8A}" presName="hierChild5" presStyleCnt="0"/>
      <dgm:spPr/>
    </dgm:pt>
    <dgm:pt modelId="{6E1838CC-8CD2-4C03-A8D5-EB195E2CE4D2}" type="pres">
      <dgm:prSet presAssocID="{FC547958-30B7-4A8E-847F-BF3ABE9D2832}" presName="hierChild5" presStyleCnt="0"/>
      <dgm:spPr/>
    </dgm:pt>
    <dgm:pt modelId="{7BE364FC-EDDA-4AE5-A518-91171926BF3C}" type="pres">
      <dgm:prSet presAssocID="{98B6F50A-B9BD-48CC-BC97-0D748A63D2DA}" presName="Name37" presStyleLbl="parChTrans1D2" presStyleIdx="2" presStyleCnt="4"/>
      <dgm:spPr/>
      <dgm:t>
        <a:bodyPr/>
        <a:lstStyle/>
        <a:p>
          <a:endParaRPr lang="zh-CN" altLang="en-US"/>
        </a:p>
      </dgm:t>
    </dgm:pt>
    <dgm:pt modelId="{08ECC09A-1D2B-4A81-8ADA-2A125BEA43D8}" type="pres">
      <dgm:prSet presAssocID="{681D21E1-0E22-47DE-8E44-D6180CCB6C66}" presName="hierRoot2" presStyleCnt="0">
        <dgm:presLayoutVars>
          <dgm:hierBranch val="init"/>
        </dgm:presLayoutVars>
      </dgm:prSet>
      <dgm:spPr/>
    </dgm:pt>
    <dgm:pt modelId="{C8A711B5-3780-46FE-8EDD-40B55334AFF4}" type="pres">
      <dgm:prSet presAssocID="{681D21E1-0E22-47DE-8E44-D6180CCB6C66}" presName="rootComposite" presStyleCnt="0"/>
      <dgm:spPr/>
    </dgm:pt>
    <dgm:pt modelId="{3EFA6741-B8FE-4C36-9B48-FDC6712B1A89}" type="pres">
      <dgm:prSet presAssocID="{681D21E1-0E22-47DE-8E44-D6180CCB6C66}" presName="rootText" presStyleLbl="node2" presStyleIdx="2" presStyleCnt="4">
        <dgm:presLayoutVars>
          <dgm:chPref val="3"/>
        </dgm:presLayoutVars>
      </dgm:prSet>
      <dgm:spPr/>
      <dgm:t>
        <a:bodyPr/>
        <a:lstStyle/>
        <a:p>
          <a:endParaRPr lang="zh-CN" altLang="en-US"/>
        </a:p>
      </dgm:t>
    </dgm:pt>
    <dgm:pt modelId="{0C54A73A-49B3-4BDB-B3EA-C672CA290C58}" type="pres">
      <dgm:prSet presAssocID="{681D21E1-0E22-47DE-8E44-D6180CCB6C66}" presName="rootConnector" presStyleLbl="node2" presStyleIdx="2" presStyleCnt="4"/>
      <dgm:spPr/>
      <dgm:t>
        <a:bodyPr/>
        <a:lstStyle/>
        <a:p>
          <a:endParaRPr lang="zh-CN" altLang="en-US"/>
        </a:p>
      </dgm:t>
    </dgm:pt>
    <dgm:pt modelId="{4E1FDBF2-1713-4559-A60D-5365D257D621}" type="pres">
      <dgm:prSet presAssocID="{681D21E1-0E22-47DE-8E44-D6180CCB6C66}" presName="hierChild4" presStyleCnt="0"/>
      <dgm:spPr/>
    </dgm:pt>
    <dgm:pt modelId="{2054F7DE-654D-41A1-98F0-17E4C9B09A3A}" type="pres">
      <dgm:prSet presAssocID="{681D21E1-0E22-47DE-8E44-D6180CCB6C66}" presName="hierChild5" presStyleCnt="0"/>
      <dgm:spPr/>
    </dgm:pt>
    <dgm:pt modelId="{8BDF086B-1CF5-403A-BA50-D51ED5258F56}" type="pres">
      <dgm:prSet presAssocID="{1D46CF06-8D36-464D-B248-4D8E796B24E9}" presName="Name37" presStyleLbl="parChTrans1D2" presStyleIdx="3" presStyleCnt="4"/>
      <dgm:spPr/>
      <dgm:t>
        <a:bodyPr/>
        <a:lstStyle/>
        <a:p>
          <a:endParaRPr lang="zh-CN" altLang="en-US"/>
        </a:p>
      </dgm:t>
    </dgm:pt>
    <dgm:pt modelId="{8FBA2F41-6687-45CC-B074-E1D7380A4A9D}" type="pres">
      <dgm:prSet presAssocID="{079F25DF-E8E2-43DD-BE05-13137227C205}" presName="hierRoot2" presStyleCnt="0">
        <dgm:presLayoutVars>
          <dgm:hierBranch val="init"/>
        </dgm:presLayoutVars>
      </dgm:prSet>
      <dgm:spPr/>
    </dgm:pt>
    <dgm:pt modelId="{2C971509-BCF0-4D57-B327-2C307C463805}" type="pres">
      <dgm:prSet presAssocID="{079F25DF-E8E2-43DD-BE05-13137227C205}" presName="rootComposite" presStyleCnt="0"/>
      <dgm:spPr/>
    </dgm:pt>
    <dgm:pt modelId="{629742AC-81C2-4FF9-8E18-667997F67E0C}" type="pres">
      <dgm:prSet presAssocID="{079F25DF-E8E2-43DD-BE05-13137227C205}" presName="rootText" presStyleLbl="node2" presStyleIdx="3" presStyleCnt="4">
        <dgm:presLayoutVars>
          <dgm:chPref val="3"/>
        </dgm:presLayoutVars>
      </dgm:prSet>
      <dgm:spPr/>
      <dgm:t>
        <a:bodyPr/>
        <a:lstStyle/>
        <a:p>
          <a:endParaRPr lang="zh-CN" altLang="en-US"/>
        </a:p>
      </dgm:t>
    </dgm:pt>
    <dgm:pt modelId="{793187C3-7D33-45D9-98A4-C37D1CE41F03}" type="pres">
      <dgm:prSet presAssocID="{079F25DF-E8E2-43DD-BE05-13137227C205}" presName="rootConnector" presStyleLbl="node2" presStyleIdx="3" presStyleCnt="4"/>
      <dgm:spPr/>
      <dgm:t>
        <a:bodyPr/>
        <a:lstStyle/>
        <a:p>
          <a:endParaRPr lang="zh-CN" altLang="en-US"/>
        </a:p>
      </dgm:t>
    </dgm:pt>
    <dgm:pt modelId="{431EC5CC-8A6E-40B9-8CE9-3033A6F5EDD0}" type="pres">
      <dgm:prSet presAssocID="{079F25DF-E8E2-43DD-BE05-13137227C205}" presName="hierChild4" presStyleCnt="0"/>
      <dgm:spPr/>
    </dgm:pt>
    <dgm:pt modelId="{8ACBF05F-020D-4F14-B058-3DA5801E5267}" type="pres">
      <dgm:prSet presAssocID="{7629321B-283D-4DDC-9E60-D1E1AC5CC316}" presName="Name37" presStyleLbl="parChTrans1D3" presStyleIdx="3" presStyleCnt="4"/>
      <dgm:spPr/>
      <dgm:t>
        <a:bodyPr/>
        <a:lstStyle/>
        <a:p>
          <a:endParaRPr lang="zh-CN" altLang="en-US"/>
        </a:p>
      </dgm:t>
    </dgm:pt>
    <dgm:pt modelId="{A2DFF34B-85F5-4AF9-AA4A-4157615B9CD5}" type="pres">
      <dgm:prSet presAssocID="{90DC3393-E280-4052-9F2D-E4FB9560DDEF}" presName="hierRoot2" presStyleCnt="0">
        <dgm:presLayoutVars>
          <dgm:hierBranch val="init"/>
        </dgm:presLayoutVars>
      </dgm:prSet>
      <dgm:spPr/>
    </dgm:pt>
    <dgm:pt modelId="{4CEBC21B-1E21-4A7A-B1D4-2D1EC458A399}" type="pres">
      <dgm:prSet presAssocID="{90DC3393-E280-4052-9F2D-E4FB9560DDEF}" presName="rootComposite" presStyleCnt="0"/>
      <dgm:spPr/>
    </dgm:pt>
    <dgm:pt modelId="{AFDA0B56-2B84-42E7-92AA-9CF3F4A96937}" type="pres">
      <dgm:prSet presAssocID="{90DC3393-E280-4052-9F2D-E4FB9560DDEF}" presName="rootText" presStyleLbl="node3" presStyleIdx="2" presStyleCnt="3" custScaleX="116487" custScaleY="216144">
        <dgm:presLayoutVars>
          <dgm:chPref val="3"/>
        </dgm:presLayoutVars>
      </dgm:prSet>
      <dgm:spPr/>
      <dgm:t>
        <a:bodyPr/>
        <a:lstStyle/>
        <a:p>
          <a:endParaRPr lang="zh-CN" altLang="en-US"/>
        </a:p>
      </dgm:t>
    </dgm:pt>
    <dgm:pt modelId="{7CDA307A-B176-421D-A2AE-44E063CE24AA}" type="pres">
      <dgm:prSet presAssocID="{90DC3393-E280-4052-9F2D-E4FB9560DDEF}" presName="rootConnector" presStyleLbl="node3" presStyleIdx="2" presStyleCnt="3"/>
      <dgm:spPr/>
      <dgm:t>
        <a:bodyPr/>
        <a:lstStyle/>
        <a:p>
          <a:endParaRPr lang="zh-CN" altLang="en-US"/>
        </a:p>
      </dgm:t>
    </dgm:pt>
    <dgm:pt modelId="{92A82710-6795-4EB8-AC63-3DC30E38C111}" type="pres">
      <dgm:prSet presAssocID="{90DC3393-E280-4052-9F2D-E4FB9560DDEF}" presName="hierChild4" presStyleCnt="0"/>
      <dgm:spPr/>
    </dgm:pt>
    <dgm:pt modelId="{398F0883-D0AC-4D43-9DAC-0C78745EF617}" type="pres">
      <dgm:prSet presAssocID="{90DC3393-E280-4052-9F2D-E4FB9560DDEF}" presName="hierChild5" presStyleCnt="0"/>
      <dgm:spPr/>
    </dgm:pt>
    <dgm:pt modelId="{B8F139A4-F44D-4947-B356-1A58D2EB158E}" type="pres">
      <dgm:prSet presAssocID="{079F25DF-E8E2-43DD-BE05-13137227C205}" presName="hierChild5" presStyleCnt="0"/>
      <dgm:spPr/>
    </dgm:pt>
    <dgm:pt modelId="{80109617-6C7C-47AA-8D01-A6C619E98070}" type="pres">
      <dgm:prSet presAssocID="{E279803F-1B54-4B50-ABBE-54EC8BE5F3EF}" presName="hierChild3" presStyleCnt="0"/>
      <dgm:spPr/>
    </dgm:pt>
  </dgm:ptLst>
  <dgm:cxnLst>
    <dgm:cxn modelId="{FCAA8064-1BDD-4BEA-AE0F-47423E1085CF}" type="presOf" srcId="{079F25DF-E8E2-43DD-BE05-13137227C205}" destId="{629742AC-81C2-4FF9-8E18-667997F67E0C}" srcOrd="0" destOrd="0" presId="urn:microsoft.com/office/officeart/2005/8/layout/orgChart1"/>
    <dgm:cxn modelId="{DE3643DF-CD0E-4190-985D-96B748BCE034}" type="presOf" srcId="{FCEC920A-EFE9-4CB3-A63D-7BE1734B6B0A}" destId="{DE4DAEDC-89D1-4A64-8E6A-7095EF692947}" srcOrd="0" destOrd="0" presId="urn:microsoft.com/office/officeart/2005/8/layout/orgChart1"/>
    <dgm:cxn modelId="{AD14952E-A76C-44F9-BA21-415C3F837761}" type="presOf" srcId="{64B265B2-6950-4FDE-B427-541C6190EE7C}" destId="{0A144E8B-7924-4817-A9F1-713EC1880ECE}" srcOrd="1" destOrd="0" presId="urn:microsoft.com/office/officeart/2005/8/layout/orgChart1"/>
    <dgm:cxn modelId="{CDF91ECC-7119-488C-B798-6DEA069B8370}" srcId="{64B265B2-6950-4FDE-B427-541C6190EE7C}" destId="{8CB60D97-041B-4525-89AC-D22FD3B2EE06}" srcOrd="0" destOrd="0" parTransId="{7EEF3AAC-9F09-4061-AFB5-3CB4982D332F}" sibTransId="{7C69BA94-FEB1-47ED-94EC-46501D8C3288}"/>
    <dgm:cxn modelId="{F012FBF3-0246-4B15-AC76-1CE124032516}" type="presOf" srcId="{57B5EFE4-E6DF-49CD-BF28-B524F0189A8A}" destId="{9EC0711F-2309-49F4-824B-2F8310EEE43C}" srcOrd="1" destOrd="0" presId="urn:microsoft.com/office/officeart/2005/8/layout/orgChart1"/>
    <dgm:cxn modelId="{BAAD64B7-A802-46B2-9D65-1033537EC58B}" srcId="{079F25DF-E8E2-43DD-BE05-13137227C205}" destId="{90DC3393-E280-4052-9F2D-E4FB9560DDEF}" srcOrd="0" destOrd="0" parTransId="{7629321B-283D-4DDC-9E60-D1E1AC5CC316}" sibTransId="{68946EB9-6403-4AED-9C42-FC089AEB0E63}"/>
    <dgm:cxn modelId="{F5CCD6C4-B3F2-4524-A776-A79E8E9B4643}" type="presOf" srcId="{90DC3393-E280-4052-9F2D-E4FB9560DDEF}" destId="{7CDA307A-B176-421D-A2AE-44E063CE24AA}" srcOrd="1" destOrd="0" presId="urn:microsoft.com/office/officeart/2005/8/layout/orgChart1"/>
    <dgm:cxn modelId="{82097D0F-DE17-4139-B31A-FD2DA4691732}" type="presOf" srcId="{FC547958-30B7-4A8E-847F-BF3ABE9D2832}" destId="{AD05FE5C-9086-433B-ACB5-CF32DD94FFF0}" srcOrd="1" destOrd="0" presId="urn:microsoft.com/office/officeart/2005/8/layout/orgChart1"/>
    <dgm:cxn modelId="{737675DE-83B6-4981-9D46-44F37B11450E}" type="presOf" srcId="{681D21E1-0E22-47DE-8E44-D6180CCB6C66}" destId="{0C54A73A-49B3-4BDB-B3EA-C672CA290C58}" srcOrd="1" destOrd="0" presId="urn:microsoft.com/office/officeart/2005/8/layout/orgChart1"/>
    <dgm:cxn modelId="{49B87A73-03EA-4DAF-8421-6D1DB56F34F2}" type="presOf" srcId="{E279803F-1B54-4B50-ABBE-54EC8BE5F3EF}" destId="{95ACE384-EAFB-4F55-B9D8-90C8C971EEE1}" srcOrd="0" destOrd="0" presId="urn:microsoft.com/office/officeart/2005/8/layout/orgChart1"/>
    <dgm:cxn modelId="{F0CF10FE-6E46-418B-A94C-FEABBA50D31C}" type="presOf" srcId="{E279803F-1B54-4B50-ABBE-54EC8BE5F3EF}" destId="{7EC1D7D6-DB29-4AEC-9580-1C347F09548C}" srcOrd="1" destOrd="0" presId="urn:microsoft.com/office/officeart/2005/8/layout/orgChart1"/>
    <dgm:cxn modelId="{F345C099-5B59-4860-8468-F12B892BECA6}" type="presOf" srcId="{90DC3393-E280-4052-9F2D-E4FB9560DDEF}" destId="{AFDA0B56-2B84-42E7-92AA-9CF3F4A96937}" srcOrd="0" destOrd="0" presId="urn:microsoft.com/office/officeart/2005/8/layout/orgChart1"/>
    <dgm:cxn modelId="{162BE8AE-EE9C-49FE-9C1C-7DF40CC8E259}" type="presOf" srcId="{09D92E33-44F1-433F-9488-222EFD998463}" destId="{248752CF-8071-4B64-ADCA-29FFD4A2AE9E}" srcOrd="0" destOrd="0" presId="urn:microsoft.com/office/officeart/2005/8/layout/orgChart1"/>
    <dgm:cxn modelId="{D77CAFD5-7385-4670-99AC-C1F04DEEA448}" type="presOf" srcId="{7EEF3AAC-9F09-4061-AFB5-3CB4982D332F}" destId="{4822D326-A5D8-45AE-B07D-35B8F5334E9D}" srcOrd="0" destOrd="0" presId="urn:microsoft.com/office/officeart/2005/8/layout/orgChart1"/>
    <dgm:cxn modelId="{9528B32D-1593-4237-A808-014FE433A6E7}" type="presOf" srcId="{AE6DA9E5-2A91-4631-A211-2971871DD260}" destId="{EF45940A-1C72-4BBB-88F0-140BF17A8939}" srcOrd="0" destOrd="0" presId="urn:microsoft.com/office/officeart/2005/8/layout/orgChart1"/>
    <dgm:cxn modelId="{B67AD380-3057-4E6C-8228-DF58986324EB}" type="presOf" srcId="{681D21E1-0E22-47DE-8E44-D6180CCB6C66}" destId="{3EFA6741-B8FE-4C36-9B48-FDC6712B1A89}" srcOrd="0" destOrd="0" presId="urn:microsoft.com/office/officeart/2005/8/layout/orgChart1"/>
    <dgm:cxn modelId="{76189DB0-58BB-440A-9D2C-C607572E7889}" srcId="{FC547958-30B7-4A8E-847F-BF3ABE9D2832}" destId="{57B5EFE4-E6DF-49CD-BF28-B524F0189A8A}" srcOrd="1" destOrd="0" parTransId="{FCEC920A-EFE9-4CB3-A63D-7BE1734B6B0A}" sibTransId="{0AF0B60B-0A28-4083-BF89-C8610FCDD4AA}"/>
    <dgm:cxn modelId="{647BBB22-A4D3-40A8-B86F-59CE5D40948F}" srcId="{E279803F-1B54-4B50-ABBE-54EC8BE5F3EF}" destId="{FC547958-30B7-4A8E-847F-BF3ABE9D2832}" srcOrd="1" destOrd="0" parTransId="{B8C5DAAE-9E3E-4A42-88F3-8A18EDC5BBBF}" sibTransId="{292884F6-9DAD-400F-8DB4-DB1AFC1A177C}"/>
    <dgm:cxn modelId="{00E45E38-8D12-4031-AB31-533FA685463C}" type="presOf" srcId="{8CB60D97-041B-4525-89AC-D22FD3B2EE06}" destId="{270D0585-3C46-41F8-868E-FD16279395EF}" srcOrd="0" destOrd="0" presId="urn:microsoft.com/office/officeart/2005/8/layout/orgChart1"/>
    <dgm:cxn modelId="{4C04213A-DA3F-4B3D-8733-FAADC8ABCAC5}" type="presOf" srcId="{079F25DF-E8E2-43DD-BE05-13137227C205}" destId="{793187C3-7D33-45D9-98A4-C37D1CE41F03}" srcOrd="1" destOrd="0" presId="urn:microsoft.com/office/officeart/2005/8/layout/orgChart1"/>
    <dgm:cxn modelId="{9A2D3133-3E72-448E-9C4B-9464A9A4AA4E}" type="presOf" srcId="{09D92E33-44F1-433F-9488-222EFD998463}" destId="{67CA1881-067C-43AF-9CA1-2DF8B7F5E724}" srcOrd="1" destOrd="0" presId="urn:microsoft.com/office/officeart/2005/8/layout/orgChart1"/>
    <dgm:cxn modelId="{DFBAA0C5-D2E8-4A02-904B-307394CD0E50}" type="presOf" srcId="{98B6F50A-B9BD-48CC-BC97-0D748A63D2DA}" destId="{7BE364FC-EDDA-4AE5-A518-91171926BF3C}" srcOrd="0" destOrd="0" presId="urn:microsoft.com/office/officeart/2005/8/layout/orgChart1"/>
    <dgm:cxn modelId="{663C9AC3-913C-4B94-B414-373A9B82F7BE}" srcId="{FC547958-30B7-4A8E-847F-BF3ABE9D2832}" destId="{09D92E33-44F1-433F-9488-222EFD998463}" srcOrd="0" destOrd="0" parTransId="{5551D94F-7BF8-40C4-BD93-ACD9B510F4F0}" sibTransId="{400CF39D-896D-4691-A678-8E75EC5D6FF6}"/>
    <dgm:cxn modelId="{7F2BAD28-44EA-4EC9-9DAD-F332DEC842C0}" type="presOf" srcId="{73EB5122-60B3-4F05-B50D-708929983E66}" destId="{D05B3871-167D-428A-9AA4-91468351A90D}" srcOrd="0" destOrd="0" presId="urn:microsoft.com/office/officeart/2005/8/layout/orgChart1"/>
    <dgm:cxn modelId="{49A5953F-B78F-4E22-992B-2899AB807035}" type="presOf" srcId="{5551D94F-7BF8-40C4-BD93-ACD9B510F4F0}" destId="{FC1885EF-9637-4EBC-BC2F-B73C35C6B27F}" srcOrd="0" destOrd="0" presId="urn:microsoft.com/office/officeart/2005/8/layout/orgChart1"/>
    <dgm:cxn modelId="{6D3ADD9F-23BD-41A2-A5C0-3B531186C732}" type="presOf" srcId="{B8C5DAAE-9E3E-4A42-88F3-8A18EDC5BBBF}" destId="{A6611E63-DFE4-4497-B0C2-0AC01D8E0963}" srcOrd="0" destOrd="0" presId="urn:microsoft.com/office/officeart/2005/8/layout/orgChart1"/>
    <dgm:cxn modelId="{B9D9DB89-EB7A-4A7A-A25F-39C166E95498}" type="presOf" srcId="{FC547958-30B7-4A8E-847F-BF3ABE9D2832}" destId="{C48C4913-6EE2-4B11-8722-83E89F6324FE}" srcOrd="0" destOrd="0" presId="urn:microsoft.com/office/officeart/2005/8/layout/orgChart1"/>
    <dgm:cxn modelId="{27C59594-05CA-447E-A49D-8AA8277B7426}" srcId="{E279803F-1B54-4B50-ABBE-54EC8BE5F3EF}" destId="{681D21E1-0E22-47DE-8E44-D6180CCB6C66}" srcOrd="2" destOrd="0" parTransId="{98B6F50A-B9BD-48CC-BC97-0D748A63D2DA}" sibTransId="{0D22CB9F-F563-4DBE-8F72-23F146FE9FB6}"/>
    <dgm:cxn modelId="{8A4F58CB-0573-4562-97CA-B68B6C04924B}" type="presOf" srcId="{64B265B2-6950-4FDE-B427-541C6190EE7C}" destId="{1E262283-6282-4C53-8E32-A78FE4A0777C}" srcOrd="0" destOrd="0" presId="urn:microsoft.com/office/officeart/2005/8/layout/orgChart1"/>
    <dgm:cxn modelId="{0A727653-E117-463F-A9F4-DC4669E57C69}" type="presOf" srcId="{1D46CF06-8D36-464D-B248-4D8E796B24E9}" destId="{8BDF086B-1CF5-403A-BA50-D51ED5258F56}" srcOrd="0" destOrd="0" presId="urn:microsoft.com/office/officeart/2005/8/layout/orgChart1"/>
    <dgm:cxn modelId="{A4C9892A-79EC-42CE-8B4B-9D06237200BF}" srcId="{73EB5122-60B3-4F05-B50D-708929983E66}" destId="{E279803F-1B54-4B50-ABBE-54EC8BE5F3EF}" srcOrd="0" destOrd="0" parTransId="{9A5C8283-50FA-41D1-A70D-A66A033E3050}" sibTransId="{C9B2F3F8-7D29-47A5-950F-E878A0DD841C}"/>
    <dgm:cxn modelId="{F8839ADB-6AF2-41BF-BEE0-F2E3BA6A49D3}" srcId="{E279803F-1B54-4B50-ABBE-54EC8BE5F3EF}" destId="{079F25DF-E8E2-43DD-BE05-13137227C205}" srcOrd="3" destOrd="0" parTransId="{1D46CF06-8D36-464D-B248-4D8E796B24E9}" sibTransId="{CDD71BB4-E73A-4DEB-A3E4-89C78E94A06E}"/>
    <dgm:cxn modelId="{520FEFCC-E5FC-47AE-B6AF-E067E833D4B5}" type="presOf" srcId="{7629321B-283D-4DDC-9E60-D1E1AC5CC316}" destId="{8ACBF05F-020D-4F14-B058-3DA5801E5267}" srcOrd="0" destOrd="0" presId="urn:microsoft.com/office/officeart/2005/8/layout/orgChart1"/>
    <dgm:cxn modelId="{F53DF1B7-4815-42E6-8BD4-06C1B650E912}" type="presOf" srcId="{8CB60D97-041B-4525-89AC-D22FD3B2EE06}" destId="{FE50DD4D-900D-41E4-A4AB-33A83A825C56}" srcOrd="1" destOrd="0" presId="urn:microsoft.com/office/officeart/2005/8/layout/orgChart1"/>
    <dgm:cxn modelId="{4B7F5445-2118-48EE-BEFD-30E4F64BB69A}" type="presOf" srcId="{57B5EFE4-E6DF-49CD-BF28-B524F0189A8A}" destId="{8DCF0AF5-DF07-4F8B-B8E2-C0D2DB582E1A}" srcOrd="0" destOrd="0" presId="urn:microsoft.com/office/officeart/2005/8/layout/orgChart1"/>
    <dgm:cxn modelId="{3EF882EA-260E-43BC-B103-50537E77C878}" srcId="{E279803F-1B54-4B50-ABBE-54EC8BE5F3EF}" destId="{64B265B2-6950-4FDE-B427-541C6190EE7C}" srcOrd="0" destOrd="0" parTransId="{AE6DA9E5-2A91-4631-A211-2971871DD260}" sibTransId="{46EEFE55-2E7F-4CA7-B769-AB3C05F92ED6}"/>
    <dgm:cxn modelId="{93EF2CA9-4670-42B1-A569-A0E1AB526054}" type="presParOf" srcId="{D05B3871-167D-428A-9AA4-91468351A90D}" destId="{81FA5C0B-5CC1-4639-8F5A-4B8185F54726}" srcOrd="0" destOrd="0" presId="urn:microsoft.com/office/officeart/2005/8/layout/orgChart1"/>
    <dgm:cxn modelId="{4EC46E31-5CCA-49B3-9100-DA6870E06652}" type="presParOf" srcId="{81FA5C0B-5CC1-4639-8F5A-4B8185F54726}" destId="{11C8306E-17FF-4D9C-BBD9-C33B9C9928C8}" srcOrd="0" destOrd="0" presId="urn:microsoft.com/office/officeart/2005/8/layout/orgChart1"/>
    <dgm:cxn modelId="{470289F6-67D6-4957-ABA5-D02F7236842F}" type="presParOf" srcId="{11C8306E-17FF-4D9C-BBD9-C33B9C9928C8}" destId="{95ACE384-EAFB-4F55-B9D8-90C8C971EEE1}" srcOrd="0" destOrd="0" presId="urn:microsoft.com/office/officeart/2005/8/layout/orgChart1"/>
    <dgm:cxn modelId="{76610044-0DFC-48C1-97C7-A8E4D706AAC4}" type="presParOf" srcId="{11C8306E-17FF-4D9C-BBD9-C33B9C9928C8}" destId="{7EC1D7D6-DB29-4AEC-9580-1C347F09548C}" srcOrd="1" destOrd="0" presId="urn:microsoft.com/office/officeart/2005/8/layout/orgChart1"/>
    <dgm:cxn modelId="{8D710DC8-7C5E-4DF8-AEA2-5706741999F2}" type="presParOf" srcId="{81FA5C0B-5CC1-4639-8F5A-4B8185F54726}" destId="{2CA7E5E0-8CCD-42D9-B080-FA58D24DCDBD}" srcOrd="1" destOrd="0" presId="urn:microsoft.com/office/officeart/2005/8/layout/orgChart1"/>
    <dgm:cxn modelId="{FEF59472-BFC6-491B-BC59-A2CABBAD250A}" type="presParOf" srcId="{2CA7E5E0-8CCD-42D9-B080-FA58D24DCDBD}" destId="{EF45940A-1C72-4BBB-88F0-140BF17A8939}" srcOrd="0" destOrd="0" presId="urn:microsoft.com/office/officeart/2005/8/layout/orgChart1"/>
    <dgm:cxn modelId="{621B6383-8C7F-46A4-BF7A-F221EC2FBA72}" type="presParOf" srcId="{2CA7E5E0-8CCD-42D9-B080-FA58D24DCDBD}" destId="{91DEDB1D-608E-43A6-9B6F-5B5233A3DB5F}" srcOrd="1" destOrd="0" presId="urn:microsoft.com/office/officeart/2005/8/layout/orgChart1"/>
    <dgm:cxn modelId="{DEEF81B6-8785-4170-BDB6-60405B2B1576}" type="presParOf" srcId="{91DEDB1D-608E-43A6-9B6F-5B5233A3DB5F}" destId="{EFC4BE5D-5B2C-47AF-8778-C1F69FB07B98}" srcOrd="0" destOrd="0" presId="urn:microsoft.com/office/officeart/2005/8/layout/orgChart1"/>
    <dgm:cxn modelId="{D37778A9-B4E1-4427-A054-B3BD769CFB10}" type="presParOf" srcId="{EFC4BE5D-5B2C-47AF-8778-C1F69FB07B98}" destId="{1E262283-6282-4C53-8E32-A78FE4A0777C}" srcOrd="0" destOrd="0" presId="urn:microsoft.com/office/officeart/2005/8/layout/orgChart1"/>
    <dgm:cxn modelId="{031F1279-699C-43A6-BC9F-A24DB9D851C1}" type="presParOf" srcId="{EFC4BE5D-5B2C-47AF-8778-C1F69FB07B98}" destId="{0A144E8B-7924-4817-A9F1-713EC1880ECE}" srcOrd="1" destOrd="0" presId="urn:microsoft.com/office/officeart/2005/8/layout/orgChart1"/>
    <dgm:cxn modelId="{1346CA46-A3D9-43EA-99D3-6DC70D07ADC1}" type="presParOf" srcId="{91DEDB1D-608E-43A6-9B6F-5B5233A3DB5F}" destId="{E24DEF63-2D65-4FA2-A90D-9ED48941FBED}" srcOrd="1" destOrd="0" presId="urn:microsoft.com/office/officeart/2005/8/layout/orgChart1"/>
    <dgm:cxn modelId="{1417A957-457E-4DFA-910F-A281DC14875E}" type="presParOf" srcId="{91DEDB1D-608E-43A6-9B6F-5B5233A3DB5F}" destId="{CF8C6027-B65E-4C73-A4D1-60AB14B079E5}" srcOrd="2" destOrd="0" presId="urn:microsoft.com/office/officeart/2005/8/layout/orgChart1"/>
    <dgm:cxn modelId="{0CA95672-CD36-4FB0-B3CC-8D355B3089D5}" type="presParOf" srcId="{CF8C6027-B65E-4C73-A4D1-60AB14B079E5}" destId="{4822D326-A5D8-45AE-B07D-35B8F5334E9D}" srcOrd="0" destOrd="0" presId="urn:microsoft.com/office/officeart/2005/8/layout/orgChart1"/>
    <dgm:cxn modelId="{A50F70BB-05B6-4189-AF8E-1ACDBA92B41C}" type="presParOf" srcId="{CF8C6027-B65E-4C73-A4D1-60AB14B079E5}" destId="{8097BF14-989F-41C8-AB44-F6620926A02C}" srcOrd="1" destOrd="0" presId="urn:microsoft.com/office/officeart/2005/8/layout/orgChart1"/>
    <dgm:cxn modelId="{2142A158-D4AB-4B3C-B9DE-66FEE3C99B8A}" type="presParOf" srcId="{8097BF14-989F-41C8-AB44-F6620926A02C}" destId="{2AEB1286-E95B-4299-86BC-1F416978E766}" srcOrd="0" destOrd="0" presId="urn:microsoft.com/office/officeart/2005/8/layout/orgChart1"/>
    <dgm:cxn modelId="{120A2DAD-6B2A-4DC6-A933-4D2787A0B647}" type="presParOf" srcId="{2AEB1286-E95B-4299-86BC-1F416978E766}" destId="{270D0585-3C46-41F8-868E-FD16279395EF}" srcOrd="0" destOrd="0" presId="urn:microsoft.com/office/officeart/2005/8/layout/orgChart1"/>
    <dgm:cxn modelId="{86FF08D1-1FB6-4F55-9FDB-EF09CE75F899}" type="presParOf" srcId="{2AEB1286-E95B-4299-86BC-1F416978E766}" destId="{FE50DD4D-900D-41E4-A4AB-33A83A825C56}" srcOrd="1" destOrd="0" presId="urn:microsoft.com/office/officeart/2005/8/layout/orgChart1"/>
    <dgm:cxn modelId="{9C6443A3-F0D3-41BF-A39A-DC8BC1143C37}" type="presParOf" srcId="{8097BF14-989F-41C8-AB44-F6620926A02C}" destId="{F3D14877-6F96-43C9-BB61-3A75989D0EC8}" srcOrd="1" destOrd="0" presId="urn:microsoft.com/office/officeart/2005/8/layout/orgChart1"/>
    <dgm:cxn modelId="{0B488CE8-E53D-4E31-AD96-240427B6FB7F}" type="presParOf" srcId="{8097BF14-989F-41C8-AB44-F6620926A02C}" destId="{09DAD90F-C2FE-427F-B7BF-0A0D0BFEA80D}" srcOrd="2" destOrd="0" presId="urn:microsoft.com/office/officeart/2005/8/layout/orgChart1"/>
    <dgm:cxn modelId="{8A37F32C-50B2-4D49-8D26-AA1DC41AD7A0}" type="presParOf" srcId="{2CA7E5E0-8CCD-42D9-B080-FA58D24DCDBD}" destId="{A6611E63-DFE4-4497-B0C2-0AC01D8E0963}" srcOrd="2" destOrd="0" presId="urn:microsoft.com/office/officeart/2005/8/layout/orgChart1"/>
    <dgm:cxn modelId="{041327CB-3326-4B20-8A96-5A0EB446FE5A}" type="presParOf" srcId="{2CA7E5E0-8CCD-42D9-B080-FA58D24DCDBD}" destId="{7CD646E2-8EE5-460F-923E-6F13EE4F8374}" srcOrd="3" destOrd="0" presId="urn:microsoft.com/office/officeart/2005/8/layout/orgChart1"/>
    <dgm:cxn modelId="{AC3F69F3-63F9-4D13-8977-46202142DE95}" type="presParOf" srcId="{7CD646E2-8EE5-460F-923E-6F13EE4F8374}" destId="{8D7C71B9-81D0-4641-9973-5AC954283388}" srcOrd="0" destOrd="0" presId="urn:microsoft.com/office/officeart/2005/8/layout/orgChart1"/>
    <dgm:cxn modelId="{05E0CEBA-FB60-4516-81CE-3F7A992E4CF6}" type="presParOf" srcId="{8D7C71B9-81D0-4641-9973-5AC954283388}" destId="{C48C4913-6EE2-4B11-8722-83E89F6324FE}" srcOrd="0" destOrd="0" presId="urn:microsoft.com/office/officeart/2005/8/layout/orgChart1"/>
    <dgm:cxn modelId="{B05B3AB8-BEC4-4179-94FE-7CB5C42A9F25}" type="presParOf" srcId="{8D7C71B9-81D0-4641-9973-5AC954283388}" destId="{AD05FE5C-9086-433B-ACB5-CF32DD94FFF0}" srcOrd="1" destOrd="0" presId="urn:microsoft.com/office/officeart/2005/8/layout/orgChart1"/>
    <dgm:cxn modelId="{7A7E7700-1D59-4C36-9095-56D8A2A22F8B}" type="presParOf" srcId="{7CD646E2-8EE5-460F-923E-6F13EE4F8374}" destId="{6FAD1225-271A-4230-B9F2-C16805DA89B2}" srcOrd="1" destOrd="0" presId="urn:microsoft.com/office/officeart/2005/8/layout/orgChart1"/>
    <dgm:cxn modelId="{D9D419E4-97B3-42C9-8A1F-BB1E75E46B06}" type="presParOf" srcId="{6FAD1225-271A-4230-B9F2-C16805DA89B2}" destId="{FC1885EF-9637-4EBC-BC2F-B73C35C6B27F}" srcOrd="0" destOrd="0" presId="urn:microsoft.com/office/officeart/2005/8/layout/orgChart1"/>
    <dgm:cxn modelId="{3E499B06-92FF-40F3-BFBC-81CAC5BF8BC4}" type="presParOf" srcId="{6FAD1225-271A-4230-B9F2-C16805DA89B2}" destId="{6234E8B3-C0EB-40FA-9F21-FFED9EB86EC4}" srcOrd="1" destOrd="0" presId="urn:microsoft.com/office/officeart/2005/8/layout/orgChart1"/>
    <dgm:cxn modelId="{39A6F708-1A17-4E4D-B6EF-98AC241262FA}" type="presParOf" srcId="{6234E8B3-C0EB-40FA-9F21-FFED9EB86EC4}" destId="{FE43EED9-A611-41CB-9B46-98B6D135995C}" srcOrd="0" destOrd="0" presId="urn:microsoft.com/office/officeart/2005/8/layout/orgChart1"/>
    <dgm:cxn modelId="{1BFEECDE-1C8B-483D-9D64-54B7BAE4778F}" type="presParOf" srcId="{FE43EED9-A611-41CB-9B46-98B6D135995C}" destId="{248752CF-8071-4B64-ADCA-29FFD4A2AE9E}" srcOrd="0" destOrd="0" presId="urn:microsoft.com/office/officeart/2005/8/layout/orgChart1"/>
    <dgm:cxn modelId="{48D494C4-FE1D-4BFE-ABA3-B6FBF2E29C2F}" type="presParOf" srcId="{FE43EED9-A611-41CB-9B46-98B6D135995C}" destId="{67CA1881-067C-43AF-9CA1-2DF8B7F5E724}" srcOrd="1" destOrd="0" presId="urn:microsoft.com/office/officeart/2005/8/layout/orgChart1"/>
    <dgm:cxn modelId="{F4D33E98-D77F-4E55-B3E1-687C781C61A9}" type="presParOf" srcId="{6234E8B3-C0EB-40FA-9F21-FFED9EB86EC4}" destId="{7EE06A49-2E91-43BD-8927-1F971B606B40}" srcOrd="1" destOrd="0" presId="urn:microsoft.com/office/officeart/2005/8/layout/orgChart1"/>
    <dgm:cxn modelId="{FF1B5455-F46A-4D78-9082-9E8F4938937C}" type="presParOf" srcId="{6234E8B3-C0EB-40FA-9F21-FFED9EB86EC4}" destId="{34B97B5B-F53D-404A-B038-0C7FA61DB947}" srcOrd="2" destOrd="0" presId="urn:microsoft.com/office/officeart/2005/8/layout/orgChart1"/>
    <dgm:cxn modelId="{8BF151F9-C23E-42BE-B42C-5B38A28A2548}" type="presParOf" srcId="{6FAD1225-271A-4230-B9F2-C16805DA89B2}" destId="{DE4DAEDC-89D1-4A64-8E6A-7095EF692947}" srcOrd="2" destOrd="0" presId="urn:microsoft.com/office/officeart/2005/8/layout/orgChart1"/>
    <dgm:cxn modelId="{05BAA8BD-197D-44F3-A080-4DD4BE1E621D}" type="presParOf" srcId="{6FAD1225-271A-4230-B9F2-C16805DA89B2}" destId="{38476306-E183-4948-9A2D-B98C85C728F1}" srcOrd="3" destOrd="0" presId="urn:microsoft.com/office/officeart/2005/8/layout/orgChart1"/>
    <dgm:cxn modelId="{983DFEC4-8E19-4E1D-89C0-478E94605205}" type="presParOf" srcId="{38476306-E183-4948-9A2D-B98C85C728F1}" destId="{0D3D41EF-14B3-4C47-98CC-0CAA356B3F31}" srcOrd="0" destOrd="0" presId="urn:microsoft.com/office/officeart/2005/8/layout/orgChart1"/>
    <dgm:cxn modelId="{02B467C5-9606-454B-948C-DED7F11DF33C}" type="presParOf" srcId="{0D3D41EF-14B3-4C47-98CC-0CAA356B3F31}" destId="{8DCF0AF5-DF07-4F8B-B8E2-C0D2DB582E1A}" srcOrd="0" destOrd="0" presId="urn:microsoft.com/office/officeart/2005/8/layout/orgChart1"/>
    <dgm:cxn modelId="{E0D34961-80FE-4E83-9B11-E52B5B51D2D2}" type="presParOf" srcId="{0D3D41EF-14B3-4C47-98CC-0CAA356B3F31}" destId="{9EC0711F-2309-49F4-824B-2F8310EEE43C}" srcOrd="1" destOrd="0" presId="urn:microsoft.com/office/officeart/2005/8/layout/orgChart1"/>
    <dgm:cxn modelId="{3A2B6880-7355-4DA1-88EB-CA53CCD0581B}" type="presParOf" srcId="{38476306-E183-4948-9A2D-B98C85C728F1}" destId="{237699EB-982D-4CF6-A98D-A0F5AE704592}" srcOrd="1" destOrd="0" presId="urn:microsoft.com/office/officeart/2005/8/layout/orgChart1"/>
    <dgm:cxn modelId="{948D1F4C-2DBD-4E0E-B7B3-81E45C2B7189}" type="presParOf" srcId="{38476306-E183-4948-9A2D-B98C85C728F1}" destId="{A82C2F9C-72F4-4633-A16A-27C25FF74CAA}" srcOrd="2" destOrd="0" presId="urn:microsoft.com/office/officeart/2005/8/layout/orgChart1"/>
    <dgm:cxn modelId="{9F016277-A54D-4F5E-8C26-12BE5525E65F}" type="presParOf" srcId="{7CD646E2-8EE5-460F-923E-6F13EE4F8374}" destId="{6E1838CC-8CD2-4C03-A8D5-EB195E2CE4D2}" srcOrd="2" destOrd="0" presId="urn:microsoft.com/office/officeart/2005/8/layout/orgChart1"/>
    <dgm:cxn modelId="{026A99A9-2A86-4058-A76D-69804FD0AF36}" type="presParOf" srcId="{2CA7E5E0-8CCD-42D9-B080-FA58D24DCDBD}" destId="{7BE364FC-EDDA-4AE5-A518-91171926BF3C}" srcOrd="4" destOrd="0" presId="urn:microsoft.com/office/officeart/2005/8/layout/orgChart1"/>
    <dgm:cxn modelId="{DC8F61E1-34C5-4E06-A1CF-ED0D038939CA}" type="presParOf" srcId="{2CA7E5E0-8CCD-42D9-B080-FA58D24DCDBD}" destId="{08ECC09A-1D2B-4A81-8ADA-2A125BEA43D8}" srcOrd="5" destOrd="0" presId="urn:microsoft.com/office/officeart/2005/8/layout/orgChart1"/>
    <dgm:cxn modelId="{8BAD430F-B3D7-44D6-B9E8-0CB315A0116B}" type="presParOf" srcId="{08ECC09A-1D2B-4A81-8ADA-2A125BEA43D8}" destId="{C8A711B5-3780-46FE-8EDD-40B55334AFF4}" srcOrd="0" destOrd="0" presId="urn:microsoft.com/office/officeart/2005/8/layout/orgChart1"/>
    <dgm:cxn modelId="{EC97584F-54D0-4A13-8CE2-1CD0FC302645}" type="presParOf" srcId="{C8A711B5-3780-46FE-8EDD-40B55334AFF4}" destId="{3EFA6741-B8FE-4C36-9B48-FDC6712B1A89}" srcOrd="0" destOrd="0" presId="urn:microsoft.com/office/officeart/2005/8/layout/orgChart1"/>
    <dgm:cxn modelId="{024AC4D1-E1F9-4771-8D9E-2F6591E3FB55}" type="presParOf" srcId="{C8A711B5-3780-46FE-8EDD-40B55334AFF4}" destId="{0C54A73A-49B3-4BDB-B3EA-C672CA290C58}" srcOrd="1" destOrd="0" presId="urn:microsoft.com/office/officeart/2005/8/layout/orgChart1"/>
    <dgm:cxn modelId="{5A68C478-BC47-4A4B-9325-C94F486D386F}" type="presParOf" srcId="{08ECC09A-1D2B-4A81-8ADA-2A125BEA43D8}" destId="{4E1FDBF2-1713-4559-A60D-5365D257D621}" srcOrd="1" destOrd="0" presId="urn:microsoft.com/office/officeart/2005/8/layout/orgChart1"/>
    <dgm:cxn modelId="{9BEDC8AD-5C24-44A0-8D24-1E9D89469C31}" type="presParOf" srcId="{08ECC09A-1D2B-4A81-8ADA-2A125BEA43D8}" destId="{2054F7DE-654D-41A1-98F0-17E4C9B09A3A}" srcOrd="2" destOrd="0" presId="urn:microsoft.com/office/officeart/2005/8/layout/orgChart1"/>
    <dgm:cxn modelId="{C0D2C3DC-FC98-4574-995F-4F9588305F32}" type="presParOf" srcId="{2CA7E5E0-8CCD-42D9-B080-FA58D24DCDBD}" destId="{8BDF086B-1CF5-403A-BA50-D51ED5258F56}" srcOrd="6" destOrd="0" presId="urn:microsoft.com/office/officeart/2005/8/layout/orgChart1"/>
    <dgm:cxn modelId="{FB7CB160-0E85-47B1-9FB1-20306828A185}" type="presParOf" srcId="{2CA7E5E0-8CCD-42D9-B080-FA58D24DCDBD}" destId="{8FBA2F41-6687-45CC-B074-E1D7380A4A9D}" srcOrd="7" destOrd="0" presId="urn:microsoft.com/office/officeart/2005/8/layout/orgChart1"/>
    <dgm:cxn modelId="{AABC1011-5268-443A-B5DF-9C94943A5DA2}" type="presParOf" srcId="{8FBA2F41-6687-45CC-B074-E1D7380A4A9D}" destId="{2C971509-BCF0-4D57-B327-2C307C463805}" srcOrd="0" destOrd="0" presId="urn:microsoft.com/office/officeart/2005/8/layout/orgChart1"/>
    <dgm:cxn modelId="{78AED1A6-7F68-446C-880B-F3AE3AA6D2E2}" type="presParOf" srcId="{2C971509-BCF0-4D57-B327-2C307C463805}" destId="{629742AC-81C2-4FF9-8E18-667997F67E0C}" srcOrd="0" destOrd="0" presId="urn:microsoft.com/office/officeart/2005/8/layout/orgChart1"/>
    <dgm:cxn modelId="{74705AA7-F020-4D71-B81C-CBEAFBF79458}" type="presParOf" srcId="{2C971509-BCF0-4D57-B327-2C307C463805}" destId="{793187C3-7D33-45D9-98A4-C37D1CE41F03}" srcOrd="1" destOrd="0" presId="urn:microsoft.com/office/officeart/2005/8/layout/orgChart1"/>
    <dgm:cxn modelId="{104F54B1-98B3-4C99-A1E8-5C497D750B08}" type="presParOf" srcId="{8FBA2F41-6687-45CC-B074-E1D7380A4A9D}" destId="{431EC5CC-8A6E-40B9-8CE9-3033A6F5EDD0}" srcOrd="1" destOrd="0" presId="urn:microsoft.com/office/officeart/2005/8/layout/orgChart1"/>
    <dgm:cxn modelId="{FEA7FB5C-61CA-44B8-95BE-9C72FD0E436A}" type="presParOf" srcId="{431EC5CC-8A6E-40B9-8CE9-3033A6F5EDD0}" destId="{8ACBF05F-020D-4F14-B058-3DA5801E5267}" srcOrd="0" destOrd="0" presId="urn:microsoft.com/office/officeart/2005/8/layout/orgChart1"/>
    <dgm:cxn modelId="{E4C7EBA5-6B15-429A-8632-776CA1D149C4}" type="presParOf" srcId="{431EC5CC-8A6E-40B9-8CE9-3033A6F5EDD0}" destId="{A2DFF34B-85F5-4AF9-AA4A-4157615B9CD5}" srcOrd="1" destOrd="0" presId="urn:microsoft.com/office/officeart/2005/8/layout/orgChart1"/>
    <dgm:cxn modelId="{F1E46ED5-7565-4B91-8689-70B752EA445A}" type="presParOf" srcId="{A2DFF34B-85F5-4AF9-AA4A-4157615B9CD5}" destId="{4CEBC21B-1E21-4A7A-B1D4-2D1EC458A399}" srcOrd="0" destOrd="0" presId="urn:microsoft.com/office/officeart/2005/8/layout/orgChart1"/>
    <dgm:cxn modelId="{1A182396-543E-4242-9414-104CECEE837C}" type="presParOf" srcId="{4CEBC21B-1E21-4A7A-B1D4-2D1EC458A399}" destId="{AFDA0B56-2B84-42E7-92AA-9CF3F4A96937}" srcOrd="0" destOrd="0" presId="urn:microsoft.com/office/officeart/2005/8/layout/orgChart1"/>
    <dgm:cxn modelId="{80096394-7C0A-43A7-9A90-A2B1221643B7}" type="presParOf" srcId="{4CEBC21B-1E21-4A7A-B1D4-2D1EC458A399}" destId="{7CDA307A-B176-421D-A2AE-44E063CE24AA}" srcOrd="1" destOrd="0" presId="urn:microsoft.com/office/officeart/2005/8/layout/orgChart1"/>
    <dgm:cxn modelId="{10E42346-6C68-4472-94CF-3926194BAD06}" type="presParOf" srcId="{A2DFF34B-85F5-4AF9-AA4A-4157615B9CD5}" destId="{92A82710-6795-4EB8-AC63-3DC30E38C111}" srcOrd="1" destOrd="0" presId="urn:microsoft.com/office/officeart/2005/8/layout/orgChart1"/>
    <dgm:cxn modelId="{53C0F5C3-FA18-48FD-A442-636845BD4250}" type="presParOf" srcId="{A2DFF34B-85F5-4AF9-AA4A-4157615B9CD5}" destId="{398F0883-D0AC-4D43-9DAC-0C78745EF617}" srcOrd="2" destOrd="0" presId="urn:microsoft.com/office/officeart/2005/8/layout/orgChart1"/>
    <dgm:cxn modelId="{2E1B6686-90EB-435E-835E-F75069958D09}" type="presParOf" srcId="{8FBA2F41-6687-45CC-B074-E1D7380A4A9D}" destId="{B8F139A4-F44D-4947-B356-1A58D2EB158E}" srcOrd="2" destOrd="0" presId="urn:microsoft.com/office/officeart/2005/8/layout/orgChart1"/>
    <dgm:cxn modelId="{FC3AB255-D9D6-4704-A55F-91A0EF7C1812}" type="presParOf" srcId="{81FA5C0B-5CC1-4639-8F5A-4B8185F54726}" destId="{80109617-6C7C-47AA-8D01-A6C619E98070}" srcOrd="2" destOrd="0" presId="urn:microsoft.com/office/officeart/2005/8/layout/orgChart1"/>
  </dgm:cxnLst>
  <dgm:bg/>
  <dgm:whole/>
</dgm:dataModel>
</file>

<file path=ppt/diagrams/data2.xml><?xml version="1.0" encoding="utf-8"?>
<dgm:dataModel xmlns:dgm="http://schemas.openxmlformats.org/drawingml/2006/diagram" xmlns:a="http://schemas.openxmlformats.org/drawingml/2006/main">
  <dgm:ptLst>
    <dgm:pt modelId="{73EB5122-60B3-4F05-B50D-708929983E6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zh-CN" altLang="en-US"/>
        </a:p>
      </dgm:t>
    </dgm:pt>
    <dgm:pt modelId="{E279803F-1B54-4B50-ABBE-54EC8BE5F3EF}">
      <dgm:prSet phldrT="[文本]" custT="1"/>
      <dgm:spPr/>
      <dgm:t>
        <a:bodyPr/>
        <a:lstStyle/>
        <a:p>
          <a:r>
            <a:rPr lang="en-US" altLang="zh-CN" sz="2800" b="1" dirty="0" smtClean="0"/>
            <a:t>Attracting attention in many parts of the community</a:t>
          </a:r>
          <a:endParaRPr lang="zh-CN" altLang="en-US" sz="2800" dirty="0"/>
        </a:p>
      </dgm:t>
    </dgm:pt>
    <dgm:pt modelId="{9A5C8283-50FA-41D1-A70D-A66A033E3050}" type="parTrans" cxnId="{A4C9892A-79EC-42CE-8B4B-9D06237200BF}">
      <dgm:prSet/>
      <dgm:spPr/>
      <dgm:t>
        <a:bodyPr/>
        <a:lstStyle/>
        <a:p>
          <a:endParaRPr lang="zh-CN" altLang="en-US"/>
        </a:p>
      </dgm:t>
    </dgm:pt>
    <dgm:pt modelId="{C9B2F3F8-7D29-47A5-950F-E878A0DD841C}" type="sibTrans" cxnId="{A4C9892A-79EC-42CE-8B4B-9D06237200BF}">
      <dgm:prSet/>
      <dgm:spPr/>
      <dgm:t>
        <a:bodyPr/>
        <a:lstStyle/>
        <a:p>
          <a:endParaRPr lang="zh-CN" altLang="en-US"/>
        </a:p>
      </dgm:t>
    </dgm:pt>
    <dgm:pt modelId="{64B265B2-6950-4FDE-B427-541C6190EE7C}">
      <dgm:prSet phldrT="[文本]"/>
      <dgm:spPr/>
      <dgm:t>
        <a:bodyPr/>
        <a:lstStyle/>
        <a:p>
          <a:r>
            <a:rPr lang="en-US" altLang="en-US" dirty="0" smtClean="0">
              <a:solidFill>
                <a:srgbClr val="0000FF"/>
              </a:solidFill>
            </a:rPr>
            <a:t>the health care industry</a:t>
          </a:r>
          <a:endParaRPr lang="zh-CN" altLang="en-US" dirty="0">
            <a:solidFill>
              <a:srgbClr val="0000FF"/>
            </a:solidFill>
          </a:endParaRPr>
        </a:p>
      </dgm:t>
    </dgm:pt>
    <dgm:pt modelId="{AE6DA9E5-2A91-4631-A211-2971871DD260}" type="parTrans" cxnId="{3EF882EA-260E-43BC-B103-50537E77C878}">
      <dgm:prSet/>
      <dgm:spPr/>
      <dgm:t>
        <a:bodyPr/>
        <a:lstStyle/>
        <a:p>
          <a:endParaRPr lang="zh-CN" altLang="en-US"/>
        </a:p>
      </dgm:t>
    </dgm:pt>
    <dgm:pt modelId="{46EEFE55-2E7F-4CA7-B769-AB3C05F92ED6}" type="sibTrans" cxnId="{3EF882EA-260E-43BC-B103-50537E77C878}">
      <dgm:prSet/>
      <dgm:spPr/>
      <dgm:t>
        <a:bodyPr/>
        <a:lstStyle/>
        <a:p>
          <a:endParaRPr lang="zh-CN" altLang="en-US"/>
        </a:p>
      </dgm:t>
    </dgm:pt>
    <dgm:pt modelId="{FC547958-30B7-4A8E-847F-BF3ABE9D2832}">
      <dgm:prSet phldrT="[文本]"/>
      <dgm:spPr/>
      <dgm:t>
        <a:bodyPr/>
        <a:lstStyle/>
        <a:p>
          <a:r>
            <a:rPr lang="en-US" altLang="en-US" dirty="0" smtClean="0"/>
            <a:t>governmental agencies</a:t>
          </a:r>
          <a:endParaRPr lang="zh-CN" altLang="en-US" dirty="0"/>
        </a:p>
      </dgm:t>
    </dgm:pt>
    <dgm:pt modelId="{B8C5DAAE-9E3E-4A42-88F3-8A18EDC5BBBF}" type="parTrans" cxnId="{647BBB22-A4D3-40A8-B86F-59CE5D40948F}">
      <dgm:prSet/>
      <dgm:spPr/>
      <dgm:t>
        <a:bodyPr/>
        <a:lstStyle/>
        <a:p>
          <a:endParaRPr lang="zh-CN" altLang="en-US"/>
        </a:p>
      </dgm:t>
    </dgm:pt>
    <dgm:pt modelId="{292884F6-9DAD-400F-8DB4-DB1AFC1A177C}" type="sibTrans" cxnId="{647BBB22-A4D3-40A8-B86F-59CE5D40948F}">
      <dgm:prSet/>
      <dgm:spPr/>
      <dgm:t>
        <a:bodyPr/>
        <a:lstStyle/>
        <a:p>
          <a:endParaRPr lang="zh-CN" altLang="en-US"/>
        </a:p>
      </dgm:t>
    </dgm:pt>
    <dgm:pt modelId="{681D21E1-0E22-47DE-8E44-D6180CCB6C66}">
      <dgm:prSet phldrT="[文本]"/>
      <dgm:spPr/>
      <dgm:t>
        <a:bodyPr/>
        <a:lstStyle/>
        <a:p>
          <a:r>
            <a:rPr lang="en-US" altLang="en-US" dirty="0" smtClean="0"/>
            <a:t>media</a:t>
          </a:r>
          <a:endParaRPr lang="zh-CN" altLang="en-US" dirty="0"/>
        </a:p>
      </dgm:t>
    </dgm:pt>
    <dgm:pt modelId="{98B6F50A-B9BD-48CC-BC97-0D748A63D2DA}" type="parTrans" cxnId="{27C59594-05CA-447E-A49D-8AA8277B7426}">
      <dgm:prSet/>
      <dgm:spPr/>
      <dgm:t>
        <a:bodyPr/>
        <a:lstStyle/>
        <a:p>
          <a:endParaRPr lang="zh-CN" altLang="en-US"/>
        </a:p>
      </dgm:t>
    </dgm:pt>
    <dgm:pt modelId="{0D22CB9F-F563-4DBE-8F72-23F146FE9FB6}" type="sibTrans" cxnId="{27C59594-05CA-447E-A49D-8AA8277B7426}">
      <dgm:prSet/>
      <dgm:spPr/>
      <dgm:t>
        <a:bodyPr/>
        <a:lstStyle/>
        <a:p>
          <a:endParaRPr lang="zh-CN" altLang="en-US"/>
        </a:p>
      </dgm:t>
    </dgm:pt>
    <dgm:pt modelId="{079F25DF-E8E2-43DD-BE05-13137227C205}">
      <dgm:prSet phldrT="[文本]"/>
      <dgm:spPr/>
      <dgm:t>
        <a:bodyPr/>
        <a:lstStyle/>
        <a:p>
          <a:r>
            <a:rPr lang="en-US" altLang="en-US" dirty="0" smtClean="0">
              <a:solidFill>
                <a:srgbClr val="0000FF"/>
              </a:solidFill>
            </a:rPr>
            <a:t>the public</a:t>
          </a:r>
          <a:endParaRPr lang="zh-CN" altLang="en-US" dirty="0">
            <a:solidFill>
              <a:srgbClr val="0000FF"/>
            </a:solidFill>
          </a:endParaRPr>
        </a:p>
      </dgm:t>
    </dgm:pt>
    <dgm:pt modelId="{1D46CF06-8D36-464D-B248-4D8E796B24E9}" type="parTrans" cxnId="{F8839ADB-6AF2-41BF-BEE0-F2E3BA6A49D3}">
      <dgm:prSet/>
      <dgm:spPr/>
      <dgm:t>
        <a:bodyPr/>
        <a:lstStyle/>
        <a:p>
          <a:endParaRPr lang="zh-CN" altLang="en-US"/>
        </a:p>
      </dgm:t>
    </dgm:pt>
    <dgm:pt modelId="{CDD71BB4-E73A-4DEB-A3E4-89C78E94A06E}" type="sibTrans" cxnId="{F8839ADB-6AF2-41BF-BEE0-F2E3BA6A49D3}">
      <dgm:prSet/>
      <dgm:spPr/>
      <dgm:t>
        <a:bodyPr/>
        <a:lstStyle/>
        <a:p>
          <a:endParaRPr lang="zh-CN" altLang="en-US"/>
        </a:p>
      </dgm:t>
    </dgm:pt>
    <dgm:pt modelId="{8CB60D97-041B-4525-89AC-D22FD3B2EE06}" type="asst">
      <dgm:prSet/>
      <dgm:spPr/>
      <dgm:t>
        <a:bodyPr/>
        <a:lstStyle/>
        <a:p>
          <a:r>
            <a:rPr lang="en-US" altLang="zh-CN" dirty="0" smtClean="0"/>
            <a:t>Benefits provided by more insurance agencies and MCO’s</a:t>
          </a:r>
          <a:endParaRPr lang="zh-CN" altLang="en-US" dirty="0"/>
        </a:p>
      </dgm:t>
    </dgm:pt>
    <dgm:pt modelId="{7EEF3AAC-9F09-4061-AFB5-3CB4982D332F}" type="parTrans" cxnId="{CDF91ECC-7119-488C-B798-6DEA069B8370}">
      <dgm:prSet/>
      <dgm:spPr/>
      <dgm:t>
        <a:bodyPr/>
        <a:lstStyle/>
        <a:p>
          <a:endParaRPr lang="zh-CN" altLang="en-US"/>
        </a:p>
      </dgm:t>
    </dgm:pt>
    <dgm:pt modelId="{7C69BA94-FEB1-47ED-94EC-46501D8C3288}" type="sibTrans" cxnId="{CDF91ECC-7119-488C-B798-6DEA069B8370}">
      <dgm:prSet/>
      <dgm:spPr/>
      <dgm:t>
        <a:bodyPr/>
        <a:lstStyle/>
        <a:p>
          <a:endParaRPr lang="zh-CN" altLang="en-US"/>
        </a:p>
      </dgm:t>
    </dgm:pt>
    <dgm:pt modelId="{09D92E33-44F1-433F-9488-222EFD998463}">
      <dgm:prSet/>
      <dgm:spPr/>
      <dgm:t>
        <a:bodyPr/>
        <a:lstStyle/>
        <a:p>
          <a:r>
            <a:rPr lang="en-US" altLang="zh-CN" dirty="0" smtClean="0">
              <a:solidFill>
                <a:srgbClr val="0000FF"/>
              </a:solidFill>
            </a:rPr>
            <a:t>Courses offered in medical schools</a:t>
          </a:r>
          <a:endParaRPr lang="zh-CN" altLang="en-US" dirty="0">
            <a:solidFill>
              <a:srgbClr val="0000FF"/>
            </a:solidFill>
          </a:endParaRPr>
        </a:p>
      </dgm:t>
    </dgm:pt>
    <dgm:pt modelId="{5551D94F-7BF8-40C4-BD93-ACD9B510F4F0}" type="parTrans" cxnId="{663C9AC3-913C-4B94-B414-373A9B82F7BE}">
      <dgm:prSet/>
      <dgm:spPr/>
      <dgm:t>
        <a:bodyPr/>
        <a:lstStyle/>
        <a:p>
          <a:endParaRPr lang="zh-CN" altLang="en-US"/>
        </a:p>
      </dgm:t>
    </dgm:pt>
    <dgm:pt modelId="{400CF39D-896D-4691-A678-8E75EC5D6FF6}" type="sibTrans" cxnId="{663C9AC3-913C-4B94-B414-373A9B82F7BE}">
      <dgm:prSet/>
      <dgm:spPr/>
      <dgm:t>
        <a:bodyPr/>
        <a:lstStyle/>
        <a:p>
          <a:endParaRPr lang="zh-CN" altLang="en-US"/>
        </a:p>
      </dgm:t>
    </dgm:pt>
    <dgm:pt modelId="{90DC3393-E280-4052-9F2D-E4FB9560DDEF}">
      <dgm:prSet/>
      <dgm:spPr/>
      <dgm:t>
        <a:bodyPr/>
        <a:lstStyle/>
        <a:p>
          <a:r>
            <a:rPr lang="en-US" altLang="zh-CN" dirty="0" smtClean="0"/>
            <a:t>Use by more people </a:t>
          </a:r>
          <a:endParaRPr lang="zh-CN" altLang="en-US" dirty="0"/>
        </a:p>
      </dgm:t>
    </dgm:pt>
    <dgm:pt modelId="{7629321B-283D-4DDC-9E60-D1E1AC5CC316}" type="parTrans" cxnId="{BAAD64B7-A802-46B2-9D65-1033537EC58B}">
      <dgm:prSet/>
      <dgm:spPr/>
      <dgm:t>
        <a:bodyPr/>
        <a:lstStyle/>
        <a:p>
          <a:endParaRPr lang="zh-CN" altLang="en-US"/>
        </a:p>
      </dgm:t>
    </dgm:pt>
    <dgm:pt modelId="{68946EB9-6403-4AED-9C42-FC089AEB0E63}" type="sibTrans" cxnId="{BAAD64B7-A802-46B2-9D65-1033537EC58B}">
      <dgm:prSet/>
      <dgm:spPr/>
      <dgm:t>
        <a:bodyPr/>
        <a:lstStyle/>
        <a:p>
          <a:endParaRPr lang="zh-CN" altLang="en-US"/>
        </a:p>
      </dgm:t>
    </dgm:pt>
    <dgm:pt modelId="{57B5EFE4-E6DF-49CD-BF28-B524F0189A8A}">
      <dgm:prSet/>
      <dgm:spPr/>
      <dgm:t>
        <a:bodyPr/>
        <a:lstStyle/>
        <a:p>
          <a:r>
            <a:rPr lang="en-US" altLang="zh-CN" dirty="0" smtClean="0">
              <a:solidFill>
                <a:srgbClr val="0000FF"/>
              </a:solidFill>
            </a:rPr>
            <a:t>More efforts in research: $ + two research centers</a:t>
          </a:r>
          <a:endParaRPr lang="zh-CN" altLang="en-US" dirty="0">
            <a:solidFill>
              <a:srgbClr val="0000FF"/>
            </a:solidFill>
          </a:endParaRPr>
        </a:p>
      </dgm:t>
    </dgm:pt>
    <dgm:pt modelId="{FCEC920A-EFE9-4CB3-A63D-7BE1734B6B0A}" type="parTrans" cxnId="{76189DB0-58BB-440A-9D2C-C607572E7889}">
      <dgm:prSet/>
      <dgm:spPr/>
      <dgm:t>
        <a:bodyPr/>
        <a:lstStyle/>
        <a:p>
          <a:endParaRPr lang="zh-CN" altLang="en-US"/>
        </a:p>
      </dgm:t>
    </dgm:pt>
    <dgm:pt modelId="{0AF0B60B-0A28-4083-BF89-C8610FCDD4AA}" type="sibTrans" cxnId="{76189DB0-58BB-440A-9D2C-C607572E7889}">
      <dgm:prSet/>
      <dgm:spPr/>
      <dgm:t>
        <a:bodyPr/>
        <a:lstStyle/>
        <a:p>
          <a:endParaRPr lang="zh-CN" altLang="en-US"/>
        </a:p>
      </dgm:t>
    </dgm:pt>
    <dgm:pt modelId="{D05B3871-167D-428A-9AA4-91468351A90D}" type="pres">
      <dgm:prSet presAssocID="{73EB5122-60B3-4F05-B50D-708929983E66}" presName="hierChild1" presStyleCnt="0">
        <dgm:presLayoutVars>
          <dgm:orgChart val="1"/>
          <dgm:chPref val="1"/>
          <dgm:dir/>
          <dgm:animOne val="branch"/>
          <dgm:animLvl val="lvl"/>
          <dgm:resizeHandles/>
        </dgm:presLayoutVars>
      </dgm:prSet>
      <dgm:spPr/>
      <dgm:t>
        <a:bodyPr/>
        <a:lstStyle/>
        <a:p>
          <a:endParaRPr lang="zh-CN" altLang="en-US"/>
        </a:p>
      </dgm:t>
    </dgm:pt>
    <dgm:pt modelId="{81FA5C0B-5CC1-4639-8F5A-4B8185F54726}" type="pres">
      <dgm:prSet presAssocID="{E279803F-1B54-4B50-ABBE-54EC8BE5F3EF}" presName="hierRoot1" presStyleCnt="0">
        <dgm:presLayoutVars>
          <dgm:hierBranch val="init"/>
        </dgm:presLayoutVars>
      </dgm:prSet>
      <dgm:spPr/>
    </dgm:pt>
    <dgm:pt modelId="{11C8306E-17FF-4D9C-BBD9-C33B9C9928C8}" type="pres">
      <dgm:prSet presAssocID="{E279803F-1B54-4B50-ABBE-54EC8BE5F3EF}" presName="rootComposite1" presStyleCnt="0"/>
      <dgm:spPr/>
    </dgm:pt>
    <dgm:pt modelId="{95ACE384-EAFB-4F55-B9D8-90C8C971EEE1}" type="pres">
      <dgm:prSet presAssocID="{E279803F-1B54-4B50-ABBE-54EC8BE5F3EF}" presName="rootText1" presStyleLbl="node0" presStyleIdx="0" presStyleCnt="1" custScaleX="519717" custScaleY="171480" custLinFactNeighborX="3636" custLinFactNeighborY="-57422">
        <dgm:presLayoutVars>
          <dgm:chPref val="3"/>
        </dgm:presLayoutVars>
      </dgm:prSet>
      <dgm:spPr/>
      <dgm:t>
        <a:bodyPr/>
        <a:lstStyle/>
        <a:p>
          <a:endParaRPr lang="zh-CN" altLang="en-US"/>
        </a:p>
      </dgm:t>
    </dgm:pt>
    <dgm:pt modelId="{7EC1D7D6-DB29-4AEC-9580-1C347F09548C}" type="pres">
      <dgm:prSet presAssocID="{E279803F-1B54-4B50-ABBE-54EC8BE5F3EF}" presName="rootConnector1" presStyleLbl="node1" presStyleIdx="0" presStyleCnt="0"/>
      <dgm:spPr/>
      <dgm:t>
        <a:bodyPr/>
        <a:lstStyle/>
        <a:p>
          <a:endParaRPr lang="zh-CN" altLang="en-US"/>
        </a:p>
      </dgm:t>
    </dgm:pt>
    <dgm:pt modelId="{2CA7E5E0-8CCD-42D9-B080-FA58D24DCDBD}" type="pres">
      <dgm:prSet presAssocID="{E279803F-1B54-4B50-ABBE-54EC8BE5F3EF}" presName="hierChild2" presStyleCnt="0"/>
      <dgm:spPr/>
    </dgm:pt>
    <dgm:pt modelId="{EF45940A-1C72-4BBB-88F0-140BF17A8939}" type="pres">
      <dgm:prSet presAssocID="{AE6DA9E5-2A91-4631-A211-2971871DD260}" presName="Name37" presStyleLbl="parChTrans1D2" presStyleIdx="0" presStyleCnt="4"/>
      <dgm:spPr/>
      <dgm:t>
        <a:bodyPr/>
        <a:lstStyle/>
        <a:p>
          <a:endParaRPr lang="zh-CN" altLang="en-US"/>
        </a:p>
      </dgm:t>
    </dgm:pt>
    <dgm:pt modelId="{91DEDB1D-608E-43A6-9B6F-5B5233A3DB5F}" type="pres">
      <dgm:prSet presAssocID="{64B265B2-6950-4FDE-B427-541C6190EE7C}" presName="hierRoot2" presStyleCnt="0">
        <dgm:presLayoutVars>
          <dgm:hierBranch val="init"/>
        </dgm:presLayoutVars>
      </dgm:prSet>
      <dgm:spPr/>
    </dgm:pt>
    <dgm:pt modelId="{EFC4BE5D-5B2C-47AF-8778-C1F69FB07B98}" type="pres">
      <dgm:prSet presAssocID="{64B265B2-6950-4FDE-B427-541C6190EE7C}" presName="rootComposite" presStyleCnt="0"/>
      <dgm:spPr/>
    </dgm:pt>
    <dgm:pt modelId="{1E262283-6282-4C53-8E32-A78FE4A0777C}" type="pres">
      <dgm:prSet presAssocID="{64B265B2-6950-4FDE-B427-541C6190EE7C}" presName="rootText" presStyleLbl="node2" presStyleIdx="0" presStyleCnt="4" custScaleX="143740">
        <dgm:presLayoutVars>
          <dgm:chPref val="3"/>
        </dgm:presLayoutVars>
      </dgm:prSet>
      <dgm:spPr/>
      <dgm:t>
        <a:bodyPr/>
        <a:lstStyle/>
        <a:p>
          <a:endParaRPr lang="zh-CN" altLang="en-US"/>
        </a:p>
      </dgm:t>
    </dgm:pt>
    <dgm:pt modelId="{0A144E8B-7924-4817-A9F1-713EC1880ECE}" type="pres">
      <dgm:prSet presAssocID="{64B265B2-6950-4FDE-B427-541C6190EE7C}" presName="rootConnector" presStyleLbl="node2" presStyleIdx="0" presStyleCnt="4"/>
      <dgm:spPr/>
      <dgm:t>
        <a:bodyPr/>
        <a:lstStyle/>
        <a:p>
          <a:endParaRPr lang="zh-CN" altLang="en-US"/>
        </a:p>
      </dgm:t>
    </dgm:pt>
    <dgm:pt modelId="{E24DEF63-2D65-4FA2-A90D-9ED48941FBED}" type="pres">
      <dgm:prSet presAssocID="{64B265B2-6950-4FDE-B427-541C6190EE7C}" presName="hierChild4" presStyleCnt="0"/>
      <dgm:spPr/>
    </dgm:pt>
    <dgm:pt modelId="{CF8C6027-B65E-4C73-A4D1-60AB14B079E5}" type="pres">
      <dgm:prSet presAssocID="{64B265B2-6950-4FDE-B427-541C6190EE7C}" presName="hierChild5" presStyleCnt="0"/>
      <dgm:spPr/>
    </dgm:pt>
    <dgm:pt modelId="{4822D326-A5D8-45AE-B07D-35B8F5334E9D}" type="pres">
      <dgm:prSet presAssocID="{7EEF3AAC-9F09-4061-AFB5-3CB4982D332F}" presName="Name111" presStyleLbl="parChTrans1D3" presStyleIdx="0" presStyleCnt="4"/>
      <dgm:spPr/>
      <dgm:t>
        <a:bodyPr/>
        <a:lstStyle/>
        <a:p>
          <a:endParaRPr lang="zh-CN" altLang="en-US"/>
        </a:p>
      </dgm:t>
    </dgm:pt>
    <dgm:pt modelId="{8097BF14-989F-41C8-AB44-F6620926A02C}" type="pres">
      <dgm:prSet presAssocID="{8CB60D97-041B-4525-89AC-D22FD3B2EE06}" presName="hierRoot3" presStyleCnt="0">
        <dgm:presLayoutVars>
          <dgm:hierBranch val="init"/>
        </dgm:presLayoutVars>
      </dgm:prSet>
      <dgm:spPr/>
    </dgm:pt>
    <dgm:pt modelId="{2AEB1286-E95B-4299-86BC-1F416978E766}" type="pres">
      <dgm:prSet presAssocID="{8CB60D97-041B-4525-89AC-D22FD3B2EE06}" presName="rootComposite3" presStyleCnt="0"/>
      <dgm:spPr/>
    </dgm:pt>
    <dgm:pt modelId="{270D0585-3C46-41F8-868E-FD16279395EF}" type="pres">
      <dgm:prSet presAssocID="{8CB60D97-041B-4525-89AC-D22FD3B2EE06}" presName="rootText3" presStyleLbl="asst2" presStyleIdx="0" presStyleCnt="1" custScaleX="141265" custScaleY="192090" custLinFactNeighborX="4246" custLinFactNeighborY="24943">
        <dgm:presLayoutVars>
          <dgm:chPref val="3"/>
        </dgm:presLayoutVars>
      </dgm:prSet>
      <dgm:spPr/>
      <dgm:t>
        <a:bodyPr/>
        <a:lstStyle/>
        <a:p>
          <a:endParaRPr lang="zh-CN" altLang="en-US"/>
        </a:p>
      </dgm:t>
    </dgm:pt>
    <dgm:pt modelId="{FE50DD4D-900D-41E4-A4AB-33A83A825C56}" type="pres">
      <dgm:prSet presAssocID="{8CB60D97-041B-4525-89AC-D22FD3B2EE06}" presName="rootConnector3" presStyleLbl="asst2" presStyleIdx="0" presStyleCnt="1"/>
      <dgm:spPr/>
      <dgm:t>
        <a:bodyPr/>
        <a:lstStyle/>
        <a:p>
          <a:endParaRPr lang="zh-CN" altLang="en-US"/>
        </a:p>
      </dgm:t>
    </dgm:pt>
    <dgm:pt modelId="{F3D14877-6F96-43C9-BB61-3A75989D0EC8}" type="pres">
      <dgm:prSet presAssocID="{8CB60D97-041B-4525-89AC-D22FD3B2EE06}" presName="hierChild6" presStyleCnt="0"/>
      <dgm:spPr/>
    </dgm:pt>
    <dgm:pt modelId="{09DAD90F-C2FE-427F-B7BF-0A0D0BFEA80D}" type="pres">
      <dgm:prSet presAssocID="{8CB60D97-041B-4525-89AC-D22FD3B2EE06}" presName="hierChild7" presStyleCnt="0"/>
      <dgm:spPr/>
    </dgm:pt>
    <dgm:pt modelId="{A6611E63-DFE4-4497-B0C2-0AC01D8E0963}" type="pres">
      <dgm:prSet presAssocID="{B8C5DAAE-9E3E-4A42-88F3-8A18EDC5BBBF}" presName="Name37" presStyleLbl="parChTrans1D2" presStyleIdx="1" presStyleCnt="4"/>
      <dgm:spPr/>
      <dgm:t>
        <a:bodyPr/>
        <a:lstStyle/>
        <a:p>
          <a:endParaRPr lang="zh-CN" altLang="en-US"/>
        </a:p>
      </dgm:t>
    </dgm:pt>
    <dgm:pt modelId="{7CD646E2-8EE5-460F-923E-6F13EE4F8374}" type="pres">
      <dgm:prSet presAssocID="{FC547958-30B7-4A8E-847F-BF3ABE9D2832}" presName="hierRoot2" presStyleCnt="0">
        <dgm:presLayoutVars>
          <dgm:hierBranch val="init"/>
        </dgm:presLayoutVars>
      </dgm:prSet>
      <dgm:spPr/>
    </dgm:pt>
    <dgm:pt modelId="{8D7C71B9-81D0-4641-9973-5AC954283388}" type="pres">
      <dgm:prSet presAssocID="{FC547958-30B7-4A8E-847F-BF3ABE9D2832}" presName="rootComposite" presStyleCnt="0"/>
      <dgm:spPr/>
    </dgm:pt>
    <dgm:pt modelId="{C48C4913-6EE2-4B11-8722-83E89F6324FE}" type="pres">
      <dgm:prSet presAssocID="{FC547958-30B7-4A8E-847F-BF3ABE9D2832}" presName="rootText" presStyleLbl="node2" presStyleIdx="1" presStyleCnt="4" custScaleX="132555">
        <dgm:presLayoutVars>
          <dgm:chPref val="3"/>
        </dgm:presLayoutVars>
      </dgm:prSet>
      <dgm:spPr/>
      <dgm:t>
        <a:bodyPr/>
        <a:lstStyle/>
        <a:p>
          <a:endParaRPr lang="zh-CN" altLang="en-US"/>
        </a:p>
      </dgm:t>
    </dgm:pt>
    <dgm:pt modelId="{AD05FE5C-9086-433B-ACB5-CF32DD94FFF0}" type="pres">
      <dgm:prSet presAssocID="{FC547958-30B7-4A8E-847F-BF3ABE9D2832}" presName="rootConnector" presStyleLbl="node2" presStyleIdx="1" presStyleCnt="4"/>
      <dgm:spPr/>
      <dgm:t>
        <a:bodyPr/>
        <a:lstStyle/>
        <a:p>
          <a:endParaRPr lang="zh-CN" altLang="en-US"/>
        </a:p>
      </dgm:t>
    </dgm:pt>
    <dgm:pt modelId="{6FAD1225-271A-4230-B9F2-C16805DA89B2}" type="pres">
      <dgm:prSet presAssocID="{FC547958-30B7-4A8E-847F-BF3ABE9D2832}" presName="hierChild4" presStyleCnt="0"/>
      <dgm:spPr/>
    </dgm:pt>
    <dgm:pt modelId="{FC1885EF-9637-4EBC-BC2F-B73C35C6B27F}" type="pres">
      <dgm:prSet presAssocID="{5551D94F-7BF8-40C4-BD93-ACD9B510F4F0}" presName="Name37" presStyleLbl="parChTrans1D3" presStyleIdx="1" presStyleCnt="4"/>
      <dgm:spPr/>
      <dgm:t>
        <a:bodyPr/>
        <a:lstStyle/>
        <a:p>
          <a:endParaRPr lang="zh-CN" altLang="en-US"/>
        </a:p>
      </dgm:t>
    </dgm:pt>
    <dgm:pt modelId="{6234E8B3-C0EB-40FA-9F21-FFED9EB86EC4}" type="pres">
      <dgm:prSet presAssocID="{09D92E33-44F1-433F-9488-222EFD998463}" presName="hierRoot2" presStyleCnt="0">
        <dgm:presLayoutVars>
          <dgm:hierBranch val="init"/>
        </dgm:presLayoutVars>
      </dgm:prSet>
      <dgm:spPr/>
    </dgm:pt>
    <dgm:pt modelId="{FE43EED9-A611-41CB-9B46-98B6D135995C}" type="pres">
      <dgm:prSet presAssocID="{09D92E33-44F1-433F-9488-222EFD998463}" presName="rootComposite" presStyleCnt="0"/>
      <dgm:spPr/>
    </dgm:pt>
    <dgm:pt modelId="{248752CF-8071-4B64-ADCA-29FFD4A2AE9E}" type="pres">
      <dgm:prSet presAssocID="{09D92E33-44F1-433F-9488-222EFD998463}" presName="rootText" presStyleLbl="node3" presStyleIdx="0" presStyleCnt="3" custScaleX="129546" custScaleY="176428">
        <dgm:presLayoutVars>
          <dgm:chPref val="3"/>
        </dgm:presLayoutVars>
      </dgm:prSet>
      <dgm:spPr/>
      <dgm:t>
        <a:bodyPr/>
        <a:lstStyle/>
        <a:p>
          <a:endParaRPr lang="zh-CN" altLang="en-US"/>
        </a:p>
      </dgm:t>
    </dgm:pt>
    <dgm:pt modelId="{67CA1881-067C-43AF-9CA1-2DF8B7F5E724}" type="pres">
      <dgm:prSet presAssocID="{09D92E33-44F1-433F-9488-222EFD998463}" presName="rootConnector" presStyleLbl="node3" presStyleIdx="0" presStyleCnt="3"/>
      <dgm:spPr/>
      <dgm:t>
        <a:bodyPr/>
        <a:lstStyle/>
        <a:p>
          <a:endParaRPr lang="zh-CN" altLang="en-US"/>
        </a:p>
      </dgm:t>
    </dgm:pt>
    <dgm:pt modelId="{7EE06A49-2E91-43BD-8927-1F971B606B40}" type="pres">
      <dgm:prSet presAssocID="{09D92E33-44F1-433F-9488-222EFD998463}" presName="hierChild4" presStyleCnt="0"/>
      <dgm:spPr/>
    </dgm:pt>
    <dgm:pt modelId="{34B97B5B-F53D-404A-B038-0C7FA61DB947}" type="pres">
      <dgm:prSet presAssocID="{09D92E33-44F1-433F-9488-222EFD998463}" presName="hierChild5" presStyleCnt="0"/>
      <dgm:spPr/>
    </dgm:pt>
    <dgm:pt modelId="{DE4DAEDC-89D1-4A64-8E6A-7095EF692947}" type="pres">
      <dgm:prSet presAssocID="{FCEC920A-EFE9-4CB3-A63D-7BE1734B6B0A}" presName="Name37" presStyleLbl="parChTrans1D3" presStyleIdx="2" presStyleCnt="4"/>
      <dgm:spPr/>
      <dgm:t>
        <a:bodyPr/>
        <a:lstStyle/>
        <a:p>
          <a:endParaRPr lang="zh-CN" altLang="en-US"/>
        </a:p>
      </dgm:t>
    </dgm:pt>
    <dgm:pt modelId="{38476306-E183-4948-9A2D-B98C85C728F1}" type="pres">
      <dgm:prSet presAssocID="{57B5EFE4-E6DF-49CD-BF28-B524F0189A8A}" presName="hierRoot2" presStyleCnt="0">
        <dgm:presLayoutVars>
          <dgm:hierBranch val="init"/>
        </dgm:presLayoutVars>
      </dgm:prSet>
      <dgm:spPr/>
    </dgm:pt>
    <dgm:pt modelId="{0D3D41EF-14B3-4C47-98CC-0CAA356B3F31}" type="pres">
      <dgm:prSet presAssocID="{57B5EFE4-E6DF-49CD-BF28-B524F0189A8A}" presName="rootComposite" presStyleCnt="0"/>
      <dgm:spPr/>
    </dgm:pt>
    <dgm:pt modelId="{8DCF0AF5-DF07-4F8B-B8E2-C0D2DB582E1A}" type="pres">
      <dgm:prSet presAssocID="{57B5EFE4-E6DF-49CD-BF28-B524F0189A8A}" presName="rootText" presStyleLbl="node3" presStyleIdx="1" presStyleCnt="3" custScaleX="151438">
        <dgm:presLayoutVars>
          <dgm:chPref val="3"/>
        </dgm:presLayoutVars>
      </dgm:prSet>
      <dgm:spPr/>
      <dgm:t>
        <a:bodyPr/>
        <a:lstStyle/>
        <a:p>
          <a:endParaRPr lang="zh-CN" altLang="en-US"/>
        </a:p>
      </dgm:t>
    </dgm:pt>
    <dgm:pt modelId="{9EC0711F-2309-49F4-824B-2F8310EEE43C}" type="pres">
      <dgm:prSet presAssocID="{57B5EFE4-E6DF-49CD-BF28-B524F0189A8A}" presName="rootConnector" presStyleLbl="node3" presStyleIdx="1" presStyleCnt="3"/>
      <dgm:spPr/>
      <dgm:t>
        <a:bodyPr/>
        <a:lstStyle/>
        <a:p>
          <a:endParaRPr lang="zh-CN" altLang="en-US"/>
        </a:p>
      </dgm:t>
    </dgm:pt>
    <dgm:pt modelId="{237699EB-982D-4CF6-A98D-A0F5AE704592}" type="pres">
      <dgm:prSet presAssocID="{57B5EFE4-E6DF-49CD-BF28-B524F0189A8A}" presName="hierChild4" presStyleCnt="0"/>
      <dgm:spPr/>
    </dgm:pt>
    <dgm:pt modelId="{A82C2F9C-72F4-4633-A16A-27C25FF74CAA}" type="pres">
      <dgm:prSet presAssocID="{57B5EFE4-E6DF-49CD-BF28-B524F0189A8A}" presName="hierChild5" presStyleCnt="0"/>
      <dgm:spPr/>
    </dgm:pt>
    <dgm:pt modelId="{6E1838CC-8CD2-4C03-A8D5-EB195E2CE4D2}" type="pres">
      <dgm:prSet presAssocID="{FC547958-30B7-4A8E-847F-BF3ABE9D2832}" presName="hierChild5" presStyleCnt="0"/>
      <dgm:spPr/>
    </dgm:pt>
    <dgm:pt modelId="{7BE364FC-EDDA-4AE5-A518-91171926BF3C}" type="pres">
      <dgm:prSet presAssocID="{98B6F50A-B9BD-48CC-BC97-0D748A63D2DA}" presName="Name37" presStyleLbl="parChTrans1D2" presStyleIdx="2" presStyleCnt="4"/>
      <dgm:spPr/>
      <dgm:t>
        <a:bodyPr/>
        <a:lstStyle/>
        <a:p>
          <a:endParaRPr lang="zh-CN" altLang="en-US"/>
        </a:p>
      </dgm:t>
    </dgm:pt>
    <dgm:pt modelId="{08ECC09A-1D2B-4A81-8ADA-2A125BEA43D8}" type="pres">
      <dgm:prSet presAssocID="{681D21E1-0E22-47DE-8E44-D6180CCB6C66}" presName="hierRoot2" presStyleCnt="0">
        <dgm:presLayoutVars>
          <dgm:hierBranch val="init"/>
        </dgm:presLayoutVars>
      </dgm:prSet>
      <dgm:spPr/>
    </dgm:pt>
    <dgm:pt modelId="{C8A711B5-3780-46FE-8EDD-40B55334AFF4}" type="pres">
      <dgm:prSet presAssocID="{681D21E1-0E22-47DE-8E44-D6180CCB6C66}" presName="rootComposite" presStyleCnt="0"/>
      <dgm:spPr/>
    </dgm:pt>
    <dgm:pt modelId="{3EFA6741-B8FE-4C36-9B48-FDC6712B1A89}" type="pres">
      <dgm:prSet presAssocID="{681D21E1-0E22-47DE-8E44-D6180CCB6C66}" presName="rootText" presStyleLbl="node2" presStyleIdx="2" presStyleCnt="4">
        <dgm:presLayoutVars>
          <dgm:chPref val="3"/>
        </dgm:presLayoutVars>
      </dgm:prSet>
      <dgm:spPr/>
      <dgm:t>
        <a:bodyPr/>
        <a:lstStyle/>
        <a:p>
          <a:endParaRPr lang="zh-CN" altLang="en-US"/>
        </a:p>
      </dgm:t>
    </dgm:pt>
    <dgm:pt modelId="{0C54A73A-49B3-4BDB-B3EA-C672CA290C58}" type="pres">
      <dgm:prSet presAssocID="{681D21E1-0E22-47DE-8E44-D6180CCB6C66}" presName="rootConnector" presStyleLbl="node2" presStyleIdx="2" presStyleCnt="4"/>
      <dgm:spPr/>
      <dgm:t>
        <a:bodyPr/>
        <a:lstStyle/>
        <a:p>
          <a:endParaRPr lang="zh-CN" altLang="en-US"/>
        </a:p>
      </dgm:t>
    </dgm:pt>
    <dgm:pt modelId="{4E1FDBF2-1713-4559-A60D-5365D257D621}" type="pres">
      <dgm:prSet presAssocID="{681D21E1-0E22-47DE-8E44-D6180CCB6C66}" presName="hierChild4" presStyleCnt="0"/>
      <dgm:spPr/>
    </dgm:pt>
    <dgm:pt modelId="{2054F7DE-654D-41A1-98F0-17E4C9B09A3A}" type="pres">
      <dgm:prSet presAssocID="{681D21E1-0E22-47DE-8E44-D6180CCB6C66}" presName="hierChild5" presStyleCnt="0"/>
      <dgm:spPr/>
    </dgm:pt>
    <dgm:pt modelId="{8BDF086B-1CF5-403A-BA50-D51ED5258F56}" type="pres">
      <dgm:prSet presAssocID="{1D46CF06-8D36-464D-B248-4D8E796B24E9}" presName="Name37" presStyleLbl="parChTrans1D2" presStyleIdx="3" presStyleCnt="4"/>
      <dgm:spPr/>
      <dgm:t>
        <a:bodyPr/>
        <a:lstStyle/>
        <a:p>
          <a:endParaRPr lang="zh-CN" altLang="en-US"/>
        </a:p>
      </dgm:t>
    </dgm:pt>
    <dgm:pt modelId="{8FBA2F41-6687-45CC-B074-E1D7380A4A9D}" type="pres">
      <dgm:prSet presAssocID="{079F25DF-E8E2-43DD-BE05-13137227C205}" presName="hierRoot2" presStyleCnt="0">
        <dgm:presLayoutVars>
          <dgm:hierBranch val="init"/>
        </dgm:presLayoutVars>
      </dgm:prSet>
      <dgm:spPr/>
    </dgm:pt>
    <dgm:pt modelId="{2C971509-BCF0-4D57-B327-2C307C463805}" type="pres">
      <dgm:prSet presAssocID="{079F25DF-E8E2-43DD-BE05-13137227C205}" presName="rootComposite" presStyleCnt="0"/>
      <dgm:spPr/>
    </dgm:pt>
    <dgm:pt modelId="{629742AC-81C2-4FF9-8E18-667997F67E0C}" type="pres">
      <dgm:prSet presAssocID="{079F25DF-E8E2-43DD-BE05-13137227C205}" presName="rootText" presStyleLbl="node2" presStyleIdx="3" presStyleCnt="4" custLinFactNeighborX="1349" custLinFactNeighborY="3175">
        <dgm:presLayoutVars>
          <dgm:chPref val="3"/>
        </dgm:presLayoutVars>
      </dgm:prSet>
      <dgm:spPr/>
      <dgm:t>
        <a:bodyPr/>
        <a:lstStyle/>
        <a:p>
          <a:endParaRPr lang="zh-CN" altLang="en-US"/>
        </a:p>
      </dgm:t>
    </dgm:pt>
    <dgm:pt modelId="{793187C3-7D33-45D9-98A4-C37D1CE41F03}" type="pres">
      <dgm:prSet presAssocID="{079F25DF-E8E2-43DD-BE05-13137227C205}" presName="rootConnector" presStyleLbl="node2" presStyleIdx="3" presStyleCnt="4"/>
      <dgm:spPr/>
      <dgm:t>
        <a:bodyPr/>
        <a:lstStyle/>
        <a:p>
          <a:endParaRPr lang="zh-CN" altLang="en-US"/>
        </a:p>
      </dgm:t>
    </dgm:pt>
    <dgm:pt modelId="{431EC5CC-8A6E-40B9-8CE9-3033A6F5EDD0}" type="pres">
      <dgm:prSet presAssocID="{079F25DF-E8E2-43DD-BE05-13137227C205}" presName="hierChild4" presStyleCnt="0"/>
      <dgm:spPr/>
    </dgm:pt>
    <dgm:pt modelId="{8ACBF05F-020D-4F14-B058-3DA5801E5267}" type="pres">
      <dgm:prSet presAssocID="{7629321B-283D-4DDC-9E60-D1E1AC5CC316}" presName="Name37" presStyleLbl="parChTrans1D3" presStyleIdx="3" presStyleCnt="4"/>
      <dgm:spPr/>
      <dgm:t>
        <a:bodyPr/>
        <a:lstStyle/>
        <a:p>
          <a:endParaRPr lang="zh-CN" altLang="en-US"/>
        </a:p>
      </dgm:t>
    </dgm:pt>
    <dgm:pt modelId="{A2DFF34B-85F5-4AF9-AA4A-4157615B9CD5}" type="pres">
      <dgm:prSet presAssocID="{90DC3393-E280-4052-9F2D-E4FB9560DDEF}" presName="hierRoot2" presStyleCnt="0">
        <dgm:presLayoutVars>
          <dgm:hierBranch val="init"/>
        </dgm:presLayoutVars>
      </dgm:prSet>
      <dgm:spPr/>
    </dgm:pt>
    <dgm:pt modelId="{4CEBC21B-1E21-4A7A-B1D4-2D1EC458A399}" type="pres">
      <dgm:prSet presAssocID="{90DC3393-E280-4052-9F2D-E4FB9560DDEF}" presName="rootComposite" presStyleCnt="0"/>
      <dgm:spPr/>
    </dgm:pt>
    <dgm:pt modelId="{AFDA0B56-2B84-42E7-92AA-9CF3F4A96937}" type="pres">
      <dgm:prSet presAssocID="{90DC3393-E280-4052-9F2D-E4FB9560DDEF}" presName="rootText" presStyleLbl="node3" presStyleIdx="2" presStyleCnt="3" custScaleX="116487" custScaleY="216144">
        <dgm:presLayoutVars>
          <dgm:chPref val="3"/>
        </dgm:presLayoutVars>
      </dgm:prSet>
      <dgm:spPr/>
      <dgm:t>
        <a:bodyPr/>
        <a:lstStyle/>
        <a:p>
          <a:endParaRPr lang="zh-CN" altLang="en-US"/>
        </a:p>
      </dgm:t>
    </dgm:pt>
    <dgm:pt modelId="{7CDA307A-B176-421D-A2AE-44E063CE24AA}" type="pres">
      <dgm:prSet presAssocID="{90DC3393-E280-4052-9F2D-E4FB9560DDEF}" presName="rootConnector" presStyleLbl="node3" presStyleIdx="2" presStyleCnt="3"/>
      <dgm:spPr/>
      <dgm:t>
        <a:bodyPr/>
        <a:lstStyle/>
        <a:p>
          <a:endParaRPr lang="zh-CN" altLang="en-US"/>
        </a:p>
      </dgm:t>
    </dgm:pt>
    <dgm:pt modelId="{92A82710-6795-4EB8-AC63-3DC30E38C111}" type="pres">
      <dgm:prSet presAssocID="{90DC3393-E280-4052-9F2D-E4FB9560DDEF}" presName="hierChild4" presStyleCnt="0"/>
      <dgm:spPr/>
    </dgm:pt>
    <dgm:pt modelId="{398F0883-D0AC-4D43-9DAC-0C78745EF617}" type="pres">
      <dgm:prSet presAssocID="{90DC3393-E280-4052-9F2D-E4FB9560DDEF}" presName="hierChild5" presStyleCnt="0"/>
      <dgm:spPr/>
    </dgm:pt>
    <dgm:pt modelId="{B8F139A4-F44D-4947-B356-1A58D2EB158E}" type="pres">
      <dgm:prSet presAssocID="{079F25DF-E8E2-43DD-BE05-13137227C205}" presName="hierChild5" presStyleCnt="0"/>
      <dgm:spPr/>
    </dgm:pt>
    <dgm:pt modelId="{80109617-6C7C-47AA-8D01-A6C619E98070}" type="pres">
      <dgm:prSet presAssocID="{E279803F-1B54-4B50-ABBE-54EC8BE5F3EF}" presName="hierChild3" presStyleCnt="0"/>
      <dgm:spPr/>
    </dgm:pt>
  </dgm:ptLst>
  <dgm:cxnLst>
    <dgm:cxn modelId="{76189DB0-58BB-440A-9D2C-C607572E7889}" srcId="{FC547958-30B7-4A8E-847F-BF3ABE9D2832}" destId="{57B5EFE4-E6DF-49CD-BF28-B524F0189A8A}" srcOrd="1" destOrd="0" parTransId="{FCEC920A-EFE9-4CB3-A63D-7BE1734B6B0A}" sibTransId="{0AF0B60B-0A28-4083-BF89-C8610FCDD4AA}"/>
    <dgm:cxn modelId="{C9114644-B70F-475C-8747-DC34344C043A}" type="presOf" srcId="{AE6DA9E5-2A91-4631-A211-2971871DD260}" destId="{EF45940A-1C72-4BBB-88F0-140BF17A8939}" srcOrd="0" destOrd="0" presId="urn:microsoft.com/office/officeart/2005/8/layout/orgChart1"/>
    <dgm:cxn modelId="{663C9AC3-913C-4B94-B414-373A9B82F7BE}" srcId="{FC547958-30B7-4A8E-847F-BF3ABE9D2832}" destId="{09D92E33-44F1-433F-9488-222EFD998463}" srcOrd="0" destOrd="0" parTransId="{5551D94F-7BF8-40C4-BD93-ACD9B510F4F0}" sibTransId="{400CF39D-896D-4691-A678-8E75EC5D6FF6}"/>
    <dgm:cxn modelId="{21210F0C-DEF8-4698-A8DA-0AE52C58A21F}" type="presOf" srcId="{079F25DF-E8E2-43DD-BE05-13137227C205}" destId="{629742AC-81C2-4FF9-8E18-667997F67E0C}" srcOrd="0" destOrd="0" presId="urn:microsoft.com/office/officeart/2005/8/layout/orgChart1"/>
    <dgm:cxn modelId="{EC45AF24-AD9D-4EEA-8DD9-C4FCFBCE5DAB}" type="presOf" srcId="{E279803F-1B54-4B50-ABBE-54EC8BE5F3EF}" destId="{7EC1D7D6-DB29-4AEC-9580-1C347F09548C}" srcOrd="1" destOrd="0" presId="urn:microsoft.com/office/officeart/2005/8/layout/orgChart1"/>
    <dgm:cxn modelId="{BEFD9061-9FD0-4AA3-A34C-90CBCEA827B5}" type="presOf" srcId="{09D92E33-44F1-433F-9488-222EFD998463}" destId="{248752CF-8071-4B64-ADCA-29FFD4A2AE9E}" srcOrd="0" destOrd="0" presId="urn:microsoft.com/office/officeart/2005/8/layout/orgChart1"/>
    <dgm:cxn modelId="{9848FAA3-8778-4B21-B826-25DBFE0BB9E4}" type="presOf" srcId="{B8C5DAAE-9E3E-4A42-88F3-8A18EDC5BBBF}" destId="{A6611E63-DFE4-4497-B0C2-0AC01D8E0963}" srcOrd="0" destOrd="0" presId="urn:microsoft.com/office/officeart/2005/8/layout/orgChart1"/>
    <dgm:cxn modelId="{647BBB22-A4D3-40A8-B86F-59CE5D40948F}" srcId="{E279803F-1B54-4B50-ABBE-54EC8BE5F3EF}" destId="{FC547958-30B7-4A8E-847F-BF3ABE9D2832}" srcOrd="1" destOrd="0" parTransId="{B8C5DAAE-9E3E-4A42-88F3-8A18EDC5BBBF}" sibTransId="{292884F6-9DAD-400F-8DB4-DB1AFC1A177C}"/>
    <dgm:cxn modelId="{33894164-0447-42FB-AF6D-ED139617CA69}" type="presOf" srcId="{90DC3393-E280-4052-9F2D-E4FB9560DDEF}" destId="{AFDA0B56-2B84-42E7-92AA-9CF3F4A96937}" srcOrd="0" destOrd="0" presId="urn:microsoft.com/office/officeart/2005/8/layout/orgChart1"/>
    <dgm:cxn modelId="{F60C9BCF-B3D9-4915-86CA-C7FA50A89967}" type="presOf" srcId="{5551D94F-7BF8-40C4-BD93-ACD9B510F4F0}" destId="{FC1885EF-9637-4EBC-BC2F-B73C35C6B27F}" srcOrd="0" destOrd="0" presId="urn:microsoft.com/office/officeart/2005/8/layout/orgChart1"/>
    <dgm:cxn modelId="{27C59594-05CA-447E-A49D-8AA8277B7426}" srcId="{E279803F-1B54-4B50-ABBE-54EC8BE5F3EF}" destId="{681D21E1-0E22-47DE-8E44-D6180CCB6C66}" srcOrd="2" destOrd="0" parTransId="{98B6F50A-B9BD-48CC-BC97-0D748A63D2DA}" sibTransId="{0D22CB9F-F563-4DBE-8F72-23F146FE9FB6}"/>
    <dgm:cxn modelId="{F6098203-8009-4E93-BCED-FFB18B37E0D2}" type="presOf" srcId="{8CB60D97-041B-4525-89AC-D22FD3B2EE06}" destId="{270D0585-3C46-41F8-868E-FD16279395EF}" srcOrd="0" destOrd="0" presId="urn:microsoft.com/office/officeart/2005/8/layout/orgChart1"/>
    <dgm:cxn modelId="{BB07F148-26C5-451B-8487-313E55F6687B}" type="presOf" srcId="{E279803F-1B54-4B50-ABBE-54EC8BE5F3EF}" destId="{95ACE384-EAFB-4F55-B9D8-90C8C971EEE1}" srcOrd="0" destOrd="0" presId="urn:microsoft.com/office/officeart/2005/8/layout/orgChart1"/>
    <dgm:cxn modelId="{C785F263-16FE-4431-ADB0-99FC5D4E082B}" type="presOf" srcId="{7EEF3AAC-9F09-4061-AFB5-3CB4982D332F}" destId="{4822D326-A5D8-45AE-B07D-35B8F5334E9D}" srcOrd="0" destOrd="0" presId="urn:microsoft.com/office/officeart/2005/8/layout/orgChart1"/>
    <dgm:cxn modelId="{DEF6885D-8A1A-40FF-B177-BC4264492F2A}" type="presOf" srcId="{1D46CF06-8D36-464D-B248-4D8E796B24E9}" destId="{8BDF086B-1CF5-403A-BA50-D51ED5258F56}" srcOrd="0" destOrd="0" presId="urn:microsoft.com/office/officeart/2005/8/layout/orgChart1"/>
    <dgm:cxn modelId="{763F7E27-A031-41C2-8759-BF5C86F0E313}" type="presOf" srcId="{64B265B2-6950-4FDE-B427-541C6190EE7C}" destId="{0A144E8B-7924-4817-A9F1-713EC1880ECE}" srcOrd="1" destOrd="0" presId="urn:microsoft.com/office/officeart/2005/8/layout/orgChart1"/>
    <dgm:cxn modelId="{09C748E8-9676-4C85-B3F3-9A24D299E21B}" type="presOf" srcId="{57B5EFE4-E6DF-49CD-BF28-B524F0189A8A}" destId="{8DCF0AF5-DF07-4F8B-B8E2-C0D2DB582E1A}" srcOrd="0" destOrd="0" presId="urn:microsoft.com/office/officeart/2005/8/layout/orgChart1"/>
    <dgm:cxn modelId="{CBEB5D81-B7F1-4245-B235-05963B64726B}" type="presOf" srcId="{90DC3393-E280-4052-9F2D-E4FB9560DDEF}" destId="{7CDA307A-B176-421D-A2AE-44E063CE24AA}" srcOrd="1" destOrd="0" presId="urn:microsoft.com/office/officeart/2005/8/layout/orgChart1"/>
    <dgm:cxn modelId="{8CEAF570-DDC9-4A75-90EC-859FCFA0CE9D}" type="presOf" srcId="{8CB60D97-041B-4525-89AC-D22FD3B2EE06}" destId="{FE50DD4D-900D-41E4-A4AB-33A83A825C56}" srcOrd="1" destOrd="0" presId="urn:microsoft.com/office/officeart/2005/8/layout/orgChart1"/>
    <dgm:cxn modelId="{F8839ADB-6AF2-41BF-BEE0-F2E3BA6A49D3}" srcId="{E279803F-1B54-4B50-ABBE-54EC8BE5F3EF}" destId="{079F25DF-E8E2-43DD-BE05-13137227C205}" srcOrd="3" destOrd="0" parTransId="{1D46CF06-8D36-464D-B248-4D8E796B24E9}" sibTransId="{CDD71BB4-E73A-4DEB-A3E4-89C78E94A06E}"/>
    <dgm:cxn modelId="{C9AE3E9D-863B-40DA-8DF4-9007FC69FA86}" type="presOf" srcId="{079F25DF-E8E2-43DD-BE05-13137227C205}" destId="{793187C3-7D33-45D9-98A4-C37D1CE41F03}" srcOrd="1" destOrd="0" presId="urn:microsoft.com/office/officeart/2005/8/layout/orgChart1"/>
    <dgm:cxn modelId="{B25E90DE-C041-4C86-AE31-0DC11FFB3041}" type="presOf" srcId="{98B6F50A-B9BD-48CC-BC97-0D748A63D2DA}" destId="{7BE364FC-EDDA-4AE5-A518-91171926BF3C}" srcOrd="0" destOrd="0" presId="urn:microsoft.com/office/officeart/2005/8/layout/orgChart1"/>
    <dgm:cxn modelId="{633FD97F-9388-4D51-891C-0E5105E7E213}" type="presOf" srcId="{681D21E1-0E22-47DE-8E44-D6180CCB6C66}" destId="{0C54A73A-49B3-4BDB-B3EA-C672CA290C58}" srcOrd="1" destOrd="0" presId="urn:microsoft.com/office/officeart/2005/8/layout/orgChart1"/>
    <dgm:cxn modelId="{209F3C3B-B74B-424A-B5F5-D4684F81F9E1}" type="presOf" srcId="{FCEC920A-EFE9-4CB3-A63D-7BE1734B6B0A}" destId="{DE4DAEDC-89D1-4A64-8E6A-7095EF692947}" srcOrd="0" destOrd="0" presId="urn:microsoft.com/office/officeart/2005/8/layout/orgChart1"/>
    <dgm:cxn modelId="{ADE27C05-30AA-46A8-8FC9-D1721747C792}" type="presOf" srcId="{7629321B-283D-4DDC-9E60-D1E1AC5CC316}" destId="{8ACBF05F-020D-4F14-B058-3DA5801E5267}" srcOrd="0" destOrd="0" presId="urn:microsoft.com/office/officeart/2005/8/layout/orgChart1"/>
    <dgm:cxn modelId="{BAAD64B7-A802-46B2-9D65-1033537EC58B}" srcId="{079F25DF-E8E2-43DD-BE05-13137227C205}" destId="{90DC3393-E280-4052-9F2D-E4FB9560DDEF}" srcOrd="0" destOrd="0" parTransId="{7629321B-283D-4DDC-9E60-D1E1AC5CC316}" sibTransId="{68946EB9-6403-4AED-9C42-FC089AEB0E63}"/>
    <dgm:cxn modelId="{797029E1-343F-4149-9761-A44FE81C054A}" type="presOf" srcId="{681D21E1-0E22-47DE-8E44-D6180CCB6C66}" destId="{3EFA6741-B8FE-4C36-9B48-FDC6712B1A89}" srcOrd="0" destOrd="0" presId="urn:microsoft.com/office/officeart/2005/8/layout/orgChart1"/>
    <dgm:cxn modelId="{A4C9892A-79EC-42CE-8B4B-9D06237200BF}" srcId="{73EB5122-60B3-4F05-B50D-708929983E66}" destId="{E279803F-1B54-4B50-ABBE-54EC8BE5F3EF}" srcOrd="0" destOrd="0" parTransId="{9A5C8283-50FA-41D1-A70D-A66A033E3050}" sibTransId="{C9B2F3F8-7D29-47A5-950F-E878A0DD841C}"/>
    <dgm:cxn modelId="{A6022D89-2CF9-47B9-88E7-826103A0F9CD}" type="presOf" srcId="{09D92E33-44F1-433F-9488-222EFD998463}" destId="{67CA1881-067C-43AF-9CA1-2DF8B7F5E724}" srcOrd="1" destOrd="0" presId="urn:microsoft.com/office/officeart/2005/8/layout/orgChart1"/>
    <dgm:cxn modelId="{8DD9FF46-3773-41CD-BBA0-8A81B51A29F5}" type="presOf" srcId="{57B5EFE4-E6DF-49CD-BF28-B524F0189A8A}" destId="{9EC0711F-2309-49F4-824B-2F8310EEE43C}" srcOrd="1" destOrd="0" presId="urn:microsoft.com/office/officeart/2005/8/layout/orgChart1"/>
    <dgm:cxn modelId="{CDF91ECC-7119-488C-B798-6DEA069B8370}" srcId="{64B265B2-6950-4FDE-B427-541C6190EE7C}" destId="{8CB60D97-041B-4525-89AC-D22FD3B2EE06}" srcOrd="0" destOrd="0" parTransId="{7EEF3AAC-9F09-4061-AFB5-3CB4982D332F}" sibTransId="{7C69BA94-FEB1-47ED-94EC-46501D8C3288}"/>
    <dgm:cxn modelId="{82BAE5B1-E3BA-4656-8E2C-C0F411A52FAD}" type="presOf" srcId="{FC547958-30B7-4A8E-847F-BF3ABE9D2832}" destId="{AD05FE5C-9086-433B-ACB5-CF32DD94FFF0}" srcOrd="1" destOrd="0" presId="urn:microsoft.com/office/officeart/2005/8/layout/orgChart1"/>
    <dgm:cxn modelId="{3EF882EA-260E-43BC-B103-50537E77C878}" srcId="{E279803F-1B54-4B50-ABBE-54EC8BE5F3EF}" destId="{64B265B2-6950-4FDE-B427-541C6190EE7C}" srcOrd="0" destOrd="0" parTransId="{AE6DA9E5-2A91-4631-A211-2971871DD260}" sibTransId="{46EEFE55-2E7F-4CA7-B769-AB3C05F92ED6}"/>
    <dgm:cxn modelId="{0F728701-E322-4380-BE52-27246E4E44E9}" type="presOf" srcId="{64B265B2-6950-4FDE-B427-541C6190EE7C}" destId="{1E262283-6282-4C53-8E32-A78FE4A0777C}" srcOrd="0" destOrd="0" presId="urn:microsoft.com/office/officeart/2005/8/layout/orgChart1"/>
    <dgm:cxn modelId="{0A171E8B-7B2D-476F-A1FE-9338C3585455}" type="presOf" srcId="{73EB5122-60B3-4F05-B50D-708929983E66}" destId="{D05B3871-167D-428A-9AA4-91468351A90D}" srcOrd="0" destOrd="0" presId="urn:microsoft.com/office/officeart/2005/8/layout/orgChart1"/>
    <dgm:cxn modelId="{A849AD78-7764-40AC-9681-9B2C09BFBBE9}" type="presOf" srcId="{FC547958-30B7-4A8E-847F-BF3ABE9D2832}" destId="{C48C4913-6EE2-4B11-8722-83E89F6324FE}" srcOrd="0" destOrd="0" presId="urn:microsoft.com/office/officeart/2005/8/layout/orgChart1"/>
    <dgm:cxn modelId="{AED53716-6712-4D22-9493-FBBE95507B56}" type="presParOf" srcId="{D05B3871-167D-428A-9AA4-91468351A90D}" destId="{81FA5C0B-5CC1-4639-8F5A-4B8185F54726}" srcOrd="0" destOrd="0" presId="urn:microsoft.com/office/officeart/2005/8/layout/orgChart1"/>
    <dgm:cxn modelId="{203A1D81-6000-4C29-B788-612AA3CE56A9}" type="presParOf" srcId="{81FA5C0B-5CC1-4639-8F5A-4B8185F54726}" destId="{11C8306E-17FF-4D9C-BBD9-C33B9C9928C8}" srcOrd="0" destOrd="0" presId="urn:microsoft.com/office/officeart/2005/8/layout/orgChart1"/>
    <dgm:cxn modelId="{0E2879F6-AD40-465C-BB38-F9DE2C95D636}" type="presParOf" srcId="{11C8306E-17FF-4D9C-BBD9-C33B9C9928C8}" destId="{95ACE384-EAFB-4F55-B9D8-90C8C971EEE1}" srcOrd="0" destOrd="0" presId="urn:microsoft.com/office/officeart/2005/8/layout/orgChart1"/>
    <dgm:cxn modelId="{0E0FB931-9FF6-4E62-ACF8-D67C589ED0EF}" type="presParOf" srcId="{11C8306E-17FF-4D9C-BBD9-C33B9C9928C8}" destId="{7EC1D7D6-DB29-4AEC-9580-1C347F09548C}" srcOrd="1" destOrd="0" presId="urn:microsoft.com/office/officeart/2005/8/layout/orgChart1"/>
    <dgm:cxn modelId="{C955F7B1-A979-4AF2-98C2-8E1EC129AD9F}" type="presParOf" srcId="{81FA5C0B-5CC1-4639-8F5A-4B8185F54726}" destId="{2CA7E5E0-8CCD-42D9-B080-FA58D24DCDBD}" srcOrd="1" destOrd="0" presId="urn:microsoft.com/office/officeart/2005/8/layout/orgChart1"/>
    <dgm:cxn modelId="{B2B29F1E-7B10-4AF6-9226-DD131C4614A0}" type="presParOf" srcId="{2CA7E5E0-8CCD-42D9-B080-FA58D24DCDBD}" destId="{EF45940A-1C72-4BBB-88F0-140BF17A8939}" srcOrd="0" destOrd="0" presId="urn:microsoft.com/office/officeart/2005/8/layout/orgChart1"/>
    <dgm:cxn modelId="{5E64EA65-64E8-4E89-9A1C-93CD300B739E}" type="presParOf" srcId="{2CA7E5E0-8CCD-42D9-B080-FA58D24DCDBD}" destId="{91DEDB1D-608E-43A6-9B6F-5B5233A3DB5F}" srcOrd="1" destOrd="0" presId="urn:microsoft.com/office/officeart/2005/8/layout/orgChart1"/>
    <dgm:cxn modelId="{F83FB704-DCC8-410D-A77D-55B80F25F748}" type="presParOf" srcId="{91DEDB1D-608E-43A6-9B6F-5B5233A3DB5F}" destId="{EFC4BE5D-5B2C-47AF-8778-C1F69FB07B98}" srcOrd="0" destOrd="0" presId="urn:microsoft.com/office/officeart/2005/8/layout/orgChart1"/>
    <dgm:cxn modelId="{C3DB2BE3-49B1-4A07-A5AD-521C4FF01600}" type="presParOf" srcId="{EFC4BE5D-5B2C-47AF-8778-C1F69FB07B98}" destId="{1E262283-6282-4C53-8E32-A78FE4A0777C}" srcOrd="0" destOrd="0" presId="urn:microsoft.com/office/officeart/2005/8/layout/orgChart1"/>
    <dgm:cxn modelId="{0931A1EE-533C-4D39-92AF-774F62AA2365}" type="presParOf" srcId="{EFC4BE5D-5B2C-47AF-8778-C1F69FB07B98}" destId="{0A144E8B-7924-4817-A9F1-713EC1880ECE}" srcOrd="1" destOrd="0" presId="urn:microsoft.com/office/officeart/2005/8/layout/orgChart1"/>
    <dgm:cxn modelId="{1482462B-75F3-4916-90D4-A32594AAA3A4}" type="presParOf" srcId="{91DEDB1D-608E-43A6-9B6F-5B5233A3DB5F}" destId="{E24DEF63-2D65-4FA2-A90D-9ED48941FBED}" srcOrd="1" destOrd="0" presId="urn:microsoft.com/office/officeart/2005/8/layout/orgChart1"/>
    <dgm:cxn modelId="{B987E339-7100-449E-8014-E838C596D48B}" type="presParOf" srcId="{91DEDB1D-608E-43A6-9B6F-5B5233A3DB5F}" destId="{CF8C6027-B65E-4C73-A4D1-60AB14B079E5}" srcOrd="2" destOrd="0" presId="urn:microsoft.com/office/officeart/2005/8/layout/orgChart1"/>
    <dgm:cxn modelId="{FF954CB8-2C35-4168-BAB2-5C2591380BCB}" type="presParOf" srcId="{CF8C6027-B65E-4C73-A4D1-60AB14B079E5}" destId="{4822D326-A5D8-45AE-B07D-35B8F5334E9D}" srcOrd="0" destOrd="0" presId="urn:microsoft.com/office/officeart/2005/8/layout/orgChart1"/>
    <dgm:cxn modelId="{C8877477-E1CA-42AF-AC3E-E1FF6EF9B022}" type="presParOf" srcId="{CF8C6027-B65E-4C73-A4D1-60AB14B079E5}" destId="{8097BF14-989F-41C8-AB44-F6620926A02C}" srcOrd="1" destOrd="0" presId="urn:microsoft.com/office/officeart/2005/8/layout/orgChart1"/>
    <dgm:cxn modelId="{31A4B845-E4A5-447E-B4F6-6DAA295BBE12}" type="presParOf" srcId="{8097BF14-989F-41C8-AB44-F6620926A02C}" destId="{2AEB1286-E95B-4299-86BC-1F416978E766}" srcOrd="0" destOrd="0" presId="urn:microsoft.com/office/officeart/2005/8/layout/orgChart1"/>
    <dgm:cxn modelId="{DC8A6DD3-A568-4BC8-AEA8-499963DF1EA0}" type="presParOf" srcId="{2AEB1286-E95B-4299-86BC-1F416978E766}" destId="{270D0585-3C46-41F8-868E-FD16279395EF}" srcOrd="0" destOrd="0" presId="urn:microsoft.com/office/officeart/2005/8/layout/orgChart1"/>
    <dgm:cxn modelId="{C94486DC-05C3-47E5-91FF-65802C3933BA}" type="presParOf" srcId="{2AEB1286-E95B-4299-86BC-1F416978E766}" destId="{FE50DD4D-900D-41E4-A4AB-33A83A825C56}" srcOrd="1" destOrd="0" presId="urn:microsoft.com/office/officeart/2005/8/layout/orgChart1"/>
    <dgm:cxn modelId="{8A22E3BD-6138-4C3C-9A11-CB591DBAA173}" type="presParOf" srcId="{8097BF14-989F-41C8-AB44-F6620926A02C}" destId="{F3D14877-6F96-43C9-BB61-3A75989D0EC8}" srcOrd="1" destOrd="0" presId="urn:microsoft.com/office/officeart/2005/8/layout/orgChart1"/>
    <dgm:cxn modelId="{3D5C9014-0F39-49AD-80B7-2FB716452138}" type="presParOf" srcId="{8097BF14-989F-41C8-AB44-F6620926A02C}" destId="{09DAD90F-C2FE-427F-B7BF-0A0D0BFEA80D}" srcOrd="2" destOrd="0" presId="urn:microsoft.com/office/officeart/2005/8/layout/orgChart1"/>
    <dgm:cxn modelId="{BA251AA9-E402-47AE-9015-E94E9CE9695D}" type="presParOf" srcId="{2CA7E5E0-8CCD-42D9-B080-FA58D24DCDBD}" destId="{A6611E63-DFE4-4497-B0C2-0AC01D8E0963}" srcOrd="2" destOrd="0" presId="urn:microsoft.com/office/officeart/2005/8/layout/orgChart1"/>
    <dgm:cxn modelId="{FD5B78BA-A019-459E-9367-7876636060BF}" type="presParOf" srcId="{2CA7E5E0-8CCD-42D9-B080-FA58D24DCDBD}" destId="{7CD646E2-8EE5-460F-923E-6F13EE4F8374}" srcOrd="3" destOrd="0" presId="urn:microsoft.com/office/officeart/2005/8/layout/orgChart1"/>
    <dgm:cxn modelId="{5066AC51-17D4-4F8C-9369-011A73455205}" type="presParOf" srcId="{7CD646E2-8EE5-460F-923E-6F13EE4F8374}" destId="{8D7C71B9-81D0-4641-9973-5AC954283388}" srcOrd="0" destOrd="0" presId="urn:microsoft.com/office/officeart/2005/8/layout/orgChart1"/>
    <dgm:cxn modelId="{98A8BE65-655E-4541-AE43-953E49274B02}" type="presParOf" srcId="{8D7C71B9-81D0-4641-9973-5AC954283388}" destId="{C48C4913-6EE2-4B11-8722-83E89F6324FE}" srcOrd="0" destOrd="0" presId="urn:microsoft.com/office/officeart/2005/8/layout/orgChart1"/>
    <dgm:cxn modelId="{B5A6E5EF-1975-4C25-B41A-346B8B37C40F}" type="presParOf" srcId="{8D7C71B9-81D0-4641-9973-5AC954283388}" destId="{AD05FE5C-9086-433B-ACB5-CF32DD94FFF0}" srcOrd="1" destOrd="0" presId="urn:microsoft.com/office/officeart/2005/8/layout/orgChart1"/>
    <dgm:cxn modelId="{BCF6874C-1DED-4ED3-BB5F-84D2C61FE64C}" type="presParOf" srcId="{7CD646E2-8EE5-460F-923E-6F13EE4F8374}" destId="{6FAD1225-271A-4230-B9F2-C16805DA89B2}" srcOrd="1" destOrd="0" presId="urn:microsoft.com/office/officeart/2005/8/layout/orgChart1"/>
    <dgm:cxn modelId="{8BFA20AC-E3DB-44F1-B127-FA9DCDE630EA}" type="presParOf" srcId="{6FAD1225-271A-4230-B9F2-C16805DA89B2}" destId="{FC1885EF-9637-4EBC-BC2F-B73C35C6B27F}" srcOrd="0" destOrd="0" presId="urn:microsoft.com/office/officeart/2005/8/layout/orgChart1"/>
    <dgm:cxn modelId="{6C4D901F-37D2-4B5D-AAC7-BFD757223509}" type="presParOf" srcId="{6FAD1225-271A-4230-B9F2-C16805DA89B2}" destId="{6234E8B3-C0EB-40FA-9F21-FFED9EB86EC4}" srcOrd="1" destOrd="0" presId="urn:microsoft.com/office/officeart/2005/8/layout/orgChart1"/>
    <dgm:cxn modelId="{9CC60B52-18A7-4ADC-BF3C-9EAF1AFBCA85}" type="presParOf" srcId="{6234E8B3-C0EB-40FA-9F21-FFED9EB86EC4}" destId="{FE43EED9-A611-41CB-9B46-98B6D135995C}" srcOrd="0" destOrd="0" presId="urn:microsoft.com/office/officeart/2005/8/layout/orgChart1"/>
    <dgm:cxn modelId="{6F190CF3-EF34-4378-BBA1-F8B1918FCE2C}" type="presParOf" srcId="{FE43EED9-A611-41CB-9B46-98B6D135995C}" destId="{248752CF-8071-4B64-ADCA-29FFD4A2AE9E}" srcOrd="0" destOrd="0" presId="urn:microsoft.com/office/officeart/2005/8/layout/orgChart1"/>
    <dgm:cxn modelId="{7074B0C1-A2B4-4D97-B11C-10FC75E64136}" type="presParOf" srcId="{FE43EED9-A611-41CB-9B46-98B6D135995C}" destId="{67CA1881-067C-43AF-9CA1-2DF8B7F5E724}" srcOrd="1" destOrd="0" presId="urn:microsoft.com/office/officeart/2005/8/layout/orgChart1"/>
    <dgm:cxn modelId="{CD4BA05A-EA29-42CB-8276-3D818D1A4ED2}" type="presParOf" srcId="{6234E8B3-C0EB-40FA-9F21-FFED9EB86EC4}" destId="{7EE06A49-2E91-43BD-8927-1F971B606B40}" srcOrd="1" destOrd="0" presId="urn:microsoft.com/office/officeart/2005/8/layout/orgChart1"/>
    <dgm:cxn modelId="{85AEC1D8-E466-49AE-8A89-C161352C0AE6}" type="presParOf" srcId="{6234E8B3-C0EB-40FA-9F21-FFED9EB86EC4}" destId="{34B97B5B-F53D-404A-B038-0C7FA61DB947}" srcOrd="2" destOrd="0" presId="urn:microsoft.com/office/officeart/2005/8/layout/orgChart1"/>
    <dgm:cxn modelId="{93ECDEBA-F6EA-42F3-87C5-7E8C0C259E2A}" type="presParOf" srcId="{6FAD1225-271A-4230-B9F2-C16805DA89B2}" destId="{DE4DAEDC-89D1-4A64-8E6A-7095EF692947}" srcOrd="2" destOrd="0" presId="urn:microsoft.com/office/officeart/2005/8/layout/orgChart1"/>
    <dgm:cxn modelId="{E13372F0-C7DD-4655-93C7-E7A642FA41C6}" type="presParOf" srcId="{6FAD1225-271A-4230-B9F2-C16805DA89B2}" destId="{38476306-E183-4948-9A2D-B98C85C728F1}" srcOrd="3" destOrd="0" presId="urn:microsoft.com/office/officeart/2005/8/layout/orgChart1"/>
    <dgm:cxn modelId="{84F4A158-1C1D-48D2-AA7D-4FEB1BF646BE}" type="presParOf" srcId="{38476306-E183-4948-9A2D-B98C85C728F1}" destId="{0D3D41EF-14B3-4C47-98CC-0CAA356B3F31}" srcOrd="0" destOrd="0" presId="urn:microsoft.com/office/officeart/2005/8/layout/orgChart1"/>
    <dgm:cxn modelId="{03009443-0646-4960-B675-F4E4D31F7296}" type="presParOf" srcId="{0D3D41EF-14B3-4C47-98CC-0CAA356B3F31}" destId="{8DCF0AF5-DF07-4F8B-B8E2-C0D2DB582E1A}" srcOrd="0" destOrd="0" presId="urn:microsoft.com/office/officeart/2005/8/layout/orgChart1"/>
    <dgm:cxn modelId="{B099055D-FE49-4D8B-A05D-E15C062BB30D}" type="presParOf" srcId="{0D3D41EF-14B3-4C47-98CC-0CAA356B3F31}" destId="{9EC0711F-2309-49F4-824B-2F8310EEE43C}" srcOrd="1" destOrd="0" presId="urn:microsoft.com/office/officeart/2005/8/layout/orgChart1"/>
    <dgm:cxn modelId="{FCAE9332-7C46-400A-B1E9-89240D7BFD96}" type="presParOf" srcId="{38476306-E183-4948-9A2D-B98C85C728F1}" destId="{237699EB-982D-4CF6-A98D-A0F5AE704592}" srcOrd="1" destOrd="0" presId="urn:microsoft.com/office/officeart/2005/8/layout/orgChart1"/>
    <dgm:cxn modelId="{5E47AE94-9AC8-462B-9D04-BB4494A9AFAD}" type="presParOf" srcId="{38476306-E183-4948-9A2D-B98C85C728F1}" destId="{A82C2F9C-72F4-4633-A16A-27C25FF74CAA}" srcOrd="2" destOrd="0" presId="urn:microsoft.com/office/officeart/2005/8/layout/orgChart1"/>
    <dgm:cxn modelId="{ADE57DD4-F1A2-4709-97A4-90B27DEE4B38}" type="presParOf" srcId="{7CD646E2-8EE5-460F-923E-6F13EE4F8374}" destId="{6E1838CC-8CD2-4C03-A8D5-EB195E2CE4D2}" srcOrd="2" destOrd="0" presId="urn:microsoft.com/office/officeart/2005/8/layout/orgChart1"/>
    <dgm:cxn modelId="{369CCD48-3645-40B3-A376-6835F7432AC5}" type="presParOf" srcId="{2CA7E5E0-8CCD-42D9-B080-FA58D24DCDBD}" destId="{7BE364FC-EDDA-4AE5-A518-91171926BF3C}" srcOrd="4" destOrd="0" presId="urn:microsoft.com/office/officeart/2005/8/layout/orgChart1"/>
    <dgm:cxn modelId="{858526B6-859F-4E03-8E96-F0BF7827010F}" type="presParOf" srcId="{2CA7E5E0-8CCD-42D9-B080-FA58D24DCDBD}" destId="{08ECC09A-1D2B-4A81-8ADA-2A125BEA43D8}" srcOrd="5" destOrd="0" presId="urn:microsoft.com/office/officeart/2005/8/layout/orgChart1"/>
    <dgm:cxn modelId="{A66FC7B5-B358-403E-912B-186E4411CFC3}" type="presParOf" srcId="{08ECC09A-1D2B-4A81-8ADA-2A125BEA43D8}" destId="{C8A711B5-3780-46FE-8EDD-40B55334AFF4}" srcOrd="0" destOrd="0" presId="urn:microsoft.com/office/officeart/2005/8/layout/orgChart1"/>
    <dgm:cxn modelId="{F7909E54-DC93-4166-93F4-D59B8E0E458B}" type="presParOf" srcId="{C8A711B5-3780-46FE-8EDD-40B55334AFF4}" destId="{3EFA6741-B8FE-4C36-9B48-FDC6712B1A89}" srcOrd="0" destOrd="0" presId="urn:microsoft.com/office/officeart/2005/8/layout/orgChart1"/>
    <dgm:cxn modelId="{ADA6C21A-DD6B-463A-979B-47325A342B43}" type="presParOf" srcId="{C8A711B5-3780-46FE-8EDD-40B55334AFF4}" destId="{0C54A73A-49B3-4BDB-B3EA-C672CA290C58}" srcOrd="1" destOrd="0" presId="urn:microsoft.com/office/officeart/2005/8/layout/orgChart1"/>
    <dgm:cxn modelId="{4FB7C4DF-0A00-4789-A106-878F1EFA6A0C}" type="presParOf" srcId="{08ECC09A-1D2B-4A81-8ADA-2A125BEA43D8}" destId="{4E1FDBF2-1713-4559-A60D-5365D257D621}" srcOrd="1" destOrd="0" presId="urn:microsoft.com/office/officeart/2005/8/layout/orgChart1"/>
    <dgm:cxn modelId="{FF346186-24D0-495F-917E-1F216182BBE5}" type="presParOf" srcId="{08ECC09A-1D2B-4A81-8ADA-2A125BEA43D8}" destId="{2054F7DE-654D-41A1-98F0-17E4C9B09A3A}" srcOrd="2" destOrd="0" presId="urn:microsoft.com/office/officeart/2005/8/layout/orgChart1"/>
    <dgm:cxn modelId="{0C02D150-201D-45A3-867D-525CC6478EE0}" type="presParOf" srcId="{2CA7E5E0-8CCD-42D9-B080-FA58D24DCDBD}" destId="{8BDF086B-1CF5-403A-BA50-D51ED5258F56}" srcOrd="6" destOrd="0" presId="urn:microsoft.com/office/officeart/2005/8/layout/orgChart1"/>
    <dgm:cxn modelId="{ECF07DA7-B371-4B3D-B8BA-0C09C0E26535}" type="presParOf" srcId="{2CA7E5E0-8CCD-42D9-B080-FA58D24DCDBD}" destId="{8FBA2F41-6687-45CC-B074-E1D7380A4A9D}" srcOrd="7" destOrd="0" presId="urn:microsoft.com/office/officeart/2005/8/layout/orgChart1"/>
    <dgm:cxn modelId="{5BE73246-DA37-47AD-A38D-D332A7A8F954}" type="presParOf" srcId="{8FBA2F41-6687-45CC-B074-E1D7380A4A9D}" destId="{2C971509-BCF0-4D57-B327-2C307C463805}" srcOrd="0" destOrd="0" presId="urn:microsoft.com/office/officeart/2005/8/layout/orgChart1"/>
    <dgm:cxn modelId="{6F92B130-7463-4A82-B517-944BB23A794B}" type="presParOf" srcId="{2C971509-BCF0-4D57-B327-2C307C463805}" destId="{629742AC-81C2-4FF9-8E18-667997F67E0C}" srcOrd="0" destOrd="0" presId="urn:microsoft.com/office/officeart/2005/8/layout/orgChart1"/>
    <dgm:cxn modelId="{366A7A21-8365-4BD5-8A56-7D4BF4BB4BC0}" type="presParOf" srcId="{2C971509-BCF0-4D57-B327-2C307C463805}" destId="{793187C3-7D33-45D9-98A4-C37D1CE41F03}" srcOrd="1" destOrd="0" presId="urn:microsoft.com/office/officeart/2005/8/layout/orgChart1"/>
    <dgm:cxn modelId="{1CDD0FAA-4D65-4F60-B3E0-C1E10673CBF2}" type="presParOf" srcId="{8FBA2F41-6687-45CC-B074-E1D7380A4A9D}" destId="{431EC5CC-8A6E-40B9-8CE9-3033A6F5EDD0}" srcOrd="1" destOrd="0" presId="urn:microsoft.com/office/officeart/2005/8/layout/orgChart1"/>
    <dgm:cxn modelId="{876E919B-CD73-42AB-A64B-273BE3EA970A}" type="presParOf" srcId="{431EC5CC-8A6E-40B9-8CE9-3033A6F5EDD0}" destId="{8ACBF05F-020D-4F14-B058-3DA5801E5267}" srcOrd="0" destOrd="0" presId="urn:microsoft.com/office/officeart/2005/8/layout/orgChart1"/>
    <dgm:cxn modelId="{CFB8E3B7-1F79-4D72-AE92-FC8A0E24C406}" type="presParOf" srcId="{431EC5CC-8A6E-40B9-8CE9-3033A6F5EDD0}" destId="{A2DFF34B-85F5-4AF9-AA4A-4157615B9CD5}" srcOrd="1" destOrd="0" presId="urn:microsoft.com/office/officeart/2005/8/layout/orgChart1"/>
    <dgm:cxn modelId="{0FFF2D4F-E14E-4EB6-A750-AD7ECEF1CDE4}" type="presParOf" srcId="{A2DFF34B-85F5-4AF9-AA4A-4157615B9CD5}" destId="{4CEBC21B-1E21-4A7A-B1D4-2D1EC458A399}" srcOrd="0" destOrd="0" presId="urn:microsoft.com/office/officeart/2005/8/layout/orgChart1"/>
    <dgm:cxn modelId="{19385EE5-30A0-47FD-818B-7862B09200F4}" type="presParOf" srcId="{4CEBC21B-1E21-4A7A-B1D4-2D1EC458A399}" destId="{AFDA0B56-2B84-42E7-92AA-9CF3F4A96937}" srcOrd="0" destOrd="0" presId="urn:microsoft.com/office/officeart/2005/8/layout/orgChart1"/>
    <dgm:cxn modelId="{30B8A5D5-749A-4C7F-B68F-38FE66295D19}" type="presParOf" srcId="{4CEBC21B-1E21-4A7A-B1D4-2D1EC458A399}" destId="{7CDA307A-B176-421D-A2AE-44E063CE24AA}" srcOrd="1" destOrd="0" presId="urn:microsoft.com/office/officeart/2005/8/layout/orgChart1"/>
    <dgm:cxn modelId="{DEA70A23-BE35-4E0A-8D14-6A2933A02F03}" type="presParOf" srcId="{A2DFF34B-85F5-4AF9-AA4A-4157615B9CD5}" destId="{92A82710-6795-4EB8-AC63-3DC30E38C111}" srcOrd="1" destOrd="0" presId="urn:microsoft.com/office/officeart/2005/8/layout/orgChart1"/>
    <dgm:cxn modelId="{52FFBF41-7D9D-4E26-BE50-125AF41D30C2}" type="presParOf" srcId="{A2DFF34B-85F5-4AF9-AA4A-4157615B9CD5}" destId="{398F0883-D0AC-4D43-9DAC-0C78745EF617}" srcOrd="2" destOrd="0" presId="urn:microsoft.com/office/officeart/2005/8/layout/orgChart1"/>
    <dgm:cxn modelId="{A1710972-A317-4580-A9C8-5750571867D4}" type="presParOf" srcId="{8FBA2F41-6687-45CC-B074-E1D7380A4A9D}" destId="{B8F139A4-F44D-4947-B356-1A58D2EB158E}" srcOrd="2" destOrd="0" presId="urn:microsoft.com/office/officeart/2005/8/layout/orgChart1"/>
    <dgm:cxn modelId="{D75C5252-EEA7-4FB9-84EA-EFEDC75AFBCE}" type="presParOf" srcId="{81FA5C0B-5CC1-4639-8F5A-4B8185F54726}" destId="{80109617-6C7C-47AA-8D01-A6C619E98070}" srcOrd="2" destOrd="0" presId="urn:microsoft.com/office/officeart/2005/8/layout/orgChart1"/>
  </dgm:cxnLst>
  <dgm:bg/>
  <dgm:whole/>
</dgm:dataModel>
</file>

<file path=ppt/diagrams/data3.xml><?xml version="1.0" encoding="utf-8"?>
<dgm:dataModel xmlns:dgm="http://schemas.openxmlformats.org/drawingml/2006/diagram" xmlns:a="http://schemas.openxmlformats.org/drawingml/2006/main">
  <dgm:ptLst>
    <dgm:pt modelId="{BB3F21C7-5E4B-44D9-BD25-1079EBB7100D}"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1934CE76-43B6-43CB-A4B1-713009CD8A1A}">
      <dgm:prSet phldrT="[文本]"/>
      <dgm:spPr/>
      <dgm:t>
        <a:bodyPr/>
        <a:lstStyle/>
        <a:p>
          <a:r>
            <a:rPr lang="en-US" altLang="zh-CN" dirty="0" smtClean="0"/>
            <a:t>?</a:t>
          </a:r>
          <a:endParaRPr lang="zh-CN" altLang="en-US" dirty="0"/>
        </a:p>
      </dgm:t>
    </dgm:pt>
    <dgm:pt modelId="{9EC34FFA-33E3-49CD-9DE2-465E218A0526}" type="parTrans" cxnId="{B5253719-1225-42A4-8930-BC8590F32AA8}">
      <dgm:prSet/>
      <dgm:spPr/>
      <dgm:t>
        <a:bodyPr/>
        <a:lstStyle/>
        <a:p>
          <a:endParaRPr lang="zh-CN" altLang="en-US"/>
        </a:p>
      </dgm:t>
    </dgm:pt>
    <dgm:pt modelId="{332985FC-CE75-47AD-924A-BD7F260EA1EF}" type="sibTrans" cxnId="{B5253719-1225-42A4-8930-BC8590F32AA8}">
      <dgm:prSet/>
      <dgm:spPr/>
      <dgm:t>
        <a:bodyPr/>
        <a:lstStyle/>
        <a:p>
          <a:endParaRPr lang="zh-CN" altLang="en-US"/>
        </a:p>
      </dgm:t>
    </dgm:pt>
    <dgm:pt modelId="{8BF2BDF4-8C9B-432F-AD55-5929A758C4DD}">
      <dgm:prSet phldrT="[文本]"/>
      <dgm:spPr/>
      <dgm:t>
        <a:bodyPr/>
        <a:lstStyle/>
        <a:p>
          <a:r>
            <a:rPr lang="en-US" altLang="zh-CN" dirty="0" smtClean="0"/>
            <a:t>?</a:t>
          </a:r>
          <a:endParaRPr lang="zh-CN" altLang="en-US" dirty="0"/>
        </a:p>
      </dgm:t>
    </dgm:pt>
    <dgm:pt modelId="{05153893-946D-4F65-AEF1-2225E54EE21E}" type="parTrans" cxnId="{2772A675-F04F-4FD7-A3C6-AF1689BF14CB}">
      <dgm:prSet/>
      <dgm:spPr/>
      <dgm:t>
        <a:bodyPr/>
        <a:lstStyle/>
        <a:p>
          <a:endParaRPr lang="zh-CN" altLang="en-US"/>
        </a:p>
      </dgm:t>
    </dgm:pt>
    <dgm:pt modelId="{853355F4-D09C-40E4-9EBD-20C648AE0462}" type="sibTrans" cxnId="{2772A675-F04F-4FD7-A3C6-AF1689BF14CB}">
      <dgm:prSet/>
      <dgm:spPr/>
      <dgm:t>
        <a:bodyPr/>
        <a:lstStyle/>
        <a:p>
          <a:endParaRPr lang="zh-CN" altLang="en-US"/>
        </a:p>
      </dgm:t>
    </dgm:pt>
    <dgm:pt modelId="{A3DF313C-D72F-4FF0-A8A5-52697655CCCA}">
      <dgm:prSet phldrT="[文本]"/>
      <dgm:spPr/>
      <dgm:t>
        <a:bodyPr/>
        <a:lstStyle/>
        <a:p>
          <a:r>
            <a:rPr lang="en-US" altLang="zh-CN" dirty="0" smtClean="0"/>
            <a:t>?</a:t>
          </a:r>
          <a:endParaRPr lang="zh-CN" altLang="en-US" dirty="0"/>
        </a:p>
      </dgm:t>
    </dgm:pt>
    <dgm:pt modelId="{538CF0A7-CFEF-460C-9265-2F6CE8330ECA}" type="parTrans" cxnId="{6A97632F-1658-42C4-A5A8-BFD755D7C3F3}">
      <dgm:prSet/>
      <dgm:spPr/>
      <dgm:t>
        <a:bodyPr/>
        <a:lstStyle/>
        <a:p>
          <a:endParaRPr lang="zh-CN" altLang="en-US"/>
        </a:p>
      </dgm:t>
    </dgm:pt>
    <dgm:pt modelId="{307089D9-505D-4195-9E57-73BB871DE0FB}" type="sibTrans" cxnId="{6A97632F-1658-42C4-A5A8-BFD755D7C3F3}">
      <dgm:prSet/>
      <dgm:spPr/>
      <dgm:t>
        <a:bodyPr/>
        <a:lstStyle/>
        <a:p>
          <a:endParaRPr lang="zh-CN" altLang="en-US"/>
        </a:p>
      </dgm:t>
    </dgm:pt>
    <dgm:pt modelId="{391A9621-1299-458C-8B22-038550D822FF}" type="pres">
      <dgm:prSet presAssocID="{BB3F21C7-5E4B-44D9-BD25-1079EBB7100D}" presName="Name0" presStyleCnt="0">
        <dgm:presLayoutVars>
          <dgm:dir/>
          <dgm:resizeHandles val="exact"/>
        </dgm:presLayoutVars>
      </dgm:prSet>
      <dgm:spPr/>
    </dgm:pt>
    <dgm:pt modelId="{4D14E1CE-41CF-4964-98A7-0F41FE3C699E}" type="pres">
      <dgm:prSet presAssocID="{BB3F21C7-5E4B-44D9-BD25-1079EBB7100D}" presName="vNodes" presStyleCnt="0"/>
      <dgm:spPr/>
    </dgm:pt>
    <dgm:pt modelId="{2DCB43CC-37AC-468C-A2AD-777DC9BAA823}" type="pres">
      <dgm:prSet presAssocID="{1934CE76-43B6-43CB-A4B1-713009CD8A1A}" presName="node" presStyleLbl="node1" presStyleIdx="0" presStyleCnt="3">
        <dgm:presLayoutVars>
          <dgm:bulletEnabled val="1"/>
        </dgm:presLayoutVars>
      </dgm:prSet>
      <dgm:spPr/>
      <dgm:t>
        <a:bodyPr/>
        <a:lstStyle/>
        <a:p>
          <a:endParaRPr lang="zh-CN" altLang="en-US"/>
        </a:p>
      </dgm:t>
    </dgm:pt>
    <dgm:pt modelId="{4314452C-2EEC-4E4C-9FF7-FC58ECB92886}" type="pres">
      <dgm:prSet presAssocID="{332985FC-CE75-47AD-924A-BD7F260EA1EF}" presName="spacerT" presStyleCnt="0"/>
      <dgm:spPr/>
    </dgm:pt>
    <dgm:pt modelId="{C905DD19-3215-4E4A-96E9-12F1CA1FB7B4}" type="pres">
      <dgm:prSet presAssocID="{332985FC-CE75-47AD-924A-BD7F260EA1EF}" presName="sibTrans" presStyleLbl="sibTrans2D1" presStyleIdx="0" presStyleCnt="2"/>
      <dgm:spPr/>
      <dgm:t>
        <a:bodyPr/>
        <a:lstStyle/>
        <a:p>
          <a:endParaRPr lang="zh-CN" altLang="en-US"/>
        </a:p>
      </dgm:t>
    </dgm:pt>
    <dgm:pt modelId="{0596F31D-AB4F-4613-ADD1-09F452D7AD05}" type="pres">
      <dgm:prSet presAssocID="{332985FC-CE75-47AD-924A-BD7F260EA1EF}" presName="spacerB" presStyleCnt="0"/>
      <dgm:spPr/>
    </dgm:pt>
    <dgm:pt modelId="{957AC684-C529-433B-9FE3-CF82621F17D4}" type="pres">
      <dgm:prSet presAssocID="{8BF2BDF4-8C9B-432F-AD55-5929A758C4DD}" presName="node" presStyleLbl="node1" presStyleIdx="1" presStyleCnt="3">
        <dgm:presLayoutVars>
          <dgm:bulletEnabled val="1"/>
        </dgm:presLayoutVars>
      </dgm:prSet>
      <dgm:spPr/>
      <dgm:t>
        <a:bodyPr/>
        <a:lstStyle/>
        <a:p>
          <a:endParaRPr lang="zh-CN" altLang="en-US"/>
        </a:p>
      </dgm:t>
    </dgm:pt>
    <dgm:pt modelId="{FB79E3C5-086F-4D70-BF8E-BFD2981F2EB4}" type="pres">
      <dgm:prSet presAssocID="{BB3F21C7-5E4B-44D9-BD25-1079EBB7100D}" presName="sibTransLast" presStyleLbl="sibTrans2D1" presStyleIdx="1" presStyleCnt="2"/>
      <dgm:spPr/>
      <dgm:t>
        <a:bodyPr/>
        <a:lstStyle/>
        <a:p>
          <a:endParaRPr lang="zh-CN" altLang="en-US"/>
        </a:p>
      </dgm:t>
    </dgm:pt>
    <dgm:pt modelId="{462F49D8-0D23-4102-90CB-F356DCB8D476}" type="pres">
      <dgm:prSet presAssocID="{BB3F21C7-5E4B-44D9-BD25-1079EBB7100D}" presName="connectorText" presStyleLbl="sibTrans2D1" presStyleIdx="1" presStyleCnt="2"/>
      <dgm:spPr/>
      <dgm:t>
        <a:bodyPr/>
        <a:lstStyle/>
        <a:p>
          <a:endParaRPr lang="zh-CN" altLang="en-US"/>
        </a:p>
      </dgm:t>
    </dgm:pt>
    <dgm:pt modelId="{C90FD3A2-AA95-49CB-BE9B-108D2F128EC3}" type="pres">
      <dgm:prSet presAssocID="{BB3F21C7-5E4B-44D9-BD25-1079EBB7100D}" presName="lastNode" presStyleLbl="node1" presStyleIdx="2" presStyleCnt="3">
        <dgm:presLayoutVars>
          <dgm:bulletEnabled val="1"/>
        </dgm:presLayoutVars>
      </dgm:prSet>
      <dgm:spPr/>
      <dgm:t>
        <a:bodyPr/>
        <a:lstStyle/>
        <a:p>
          <a:endParaRPr lang="zh-CN" altLang="en-US"/>
        </a:p>
      </dgm:t>
    </dgm:pt>
  </dgm:ptLst>
  <dgm:cxnLst>
    <dgm:cxn modelId="{78145774-0A22-42F5-AAE2-60A49953794A}" type="presOf" srcId="{A3DF313C-D72F-4FF0-A8A5-52697655CCCA}" destId="{C90FD3A2-AA95-49CB-BE9B-108D2F128EC3}" srcOrd="0" destOrd="0" presId="urn:microsoft.com/office/officeart/2005/8/layout/equation2"/>
    <dgm:cxn modelId="{2772A675-F04F-4FD7-A3C6-AF1689BF14CB}" srcId="{BB3F21C7-5E4B-44D9-BD25-1079EBB7100D}" destId="{8BF2BDF4-8C9B-432F-AD55-5929A758C4DD}" srcOrd="1" destOrd="0" parTransId="{05153893-946D-4F65-AEF1-2225E54EE21E}" sibTransId="{853355F4-D09C-40E4-9EBD-20C648AE0462}"/>
    <dgm:cxn modelId="{B5253719-1225-42A4-8930-BC8590F32AA8}" srcId="{BB3F21C7-5E4B-44D9-BD25-1079EBB7100D}" destId="{1934CE76-43B6-43CB-A4B1-713009CD8A1A}" srcOrd="0" destOrd="0" parTransId="{9EC34FFA-33E3-49CD-9DE2-465E218A0526}" sibTransId="{332985FC-CE75-47AD-924A-BD7F260EA1EF}"/>
    <dgm:cxn modelId="{2AEE701B-881E-428F-A222-1ADA619621D1}" type="presOf" srcId="{332985FC-CE75-47AD-924A-BD7F260EA1EF}" destId="{C905DD19-3215-4E4A-96E9-12F1CA1FB7B4}" srcOrd="0" destOrd="0" presId="urn:microsoft.com/office/officeart/2005/8/layout/equation2"/>
    <dgm:cxn modelId="{38470478-DF6D-4F0A-BC94-00FE7A2CB85A}" type="presOf" srcId="{853355F4-D09C-40E4-9EBD-20C648AE0462}" destId="{FB79E3C5-086F-4D70-BF8E-BFD2981F2EB4}" srcOrd="0" destOrd="0" presId="urn:microsoft.com/office/officeart/2005/8/layout/equation2"/>
    <dgm:cxn modelId="{AE696CB6-F54A-4D1C-9490-08636B3302D8}" type="presOf" srcId="{BB3F21C7-5E4B-44D9-BD25-1079EBB7100D}" destId="{391A9621-1299-458C-8B22-038550D822FF}" srcOrd="0" destOrd="0" presId="urn:microsoft.com/office/officeart/2005/8/layout/equation2"/>
    <dgm:cxn modelId="{6A97632F-1658-42C4-A5A8-BFD755D7C3F3}" srcId="{BB3F21C7-5E4B-44D9-BD25-1079EBB7100D}" destId="{A3DF313C-D72F-4FF0-A8A5-52697655CCCA}" srcOrd="2" destOrd="0" parTransId="{538CF0A7-CFEF-460C-9265-2F6CE8330ECA}" sibTransId="{307089D9-505D-4195-9E57-73BB871DE0FB}"/>
    <dgm:cxn modelId="{E52F8D17-5A61-4DA6-9996-FCB289CE28FF}" type="presOf" srcId="{1934CE76-43B6-43CB-A4B1-713009CD8A1A}" destId="{2DCB43CC-37AC-468C-A2AD-777DC9BAA823}" srcOrd="0" destOrd="0" presId="urn:microsoft.com/office/officeart/2005/8/layout/equation2"/>
    <dgm:cxn modelId="{5F1EF15A-11FD-423E-AFAF-24949B4D5A8E}" type="presOf" srcId="{853355F4-D09C-40E4-9EBD-20C648AE0462}" destId="{462F49D8-0D23-4102-90CB-F356DCB8D476}" srcOrd="1" destOrd="0" presId="urn:microsoft.com/office/officeart/2005/8/layout/equation2"/>
    <dgm:cxn modelId="{7E6BB4DC-964A-42E8-BB84-0FE41C3B7AF8}" type="presOf" srcId="{8BF2BDF4-8C9B-432F-AD55-5929A758C4DD}" destId="{957AC684-C529-433B-9FE3-CF82621F17D4}" srcOrd="0" destOrd="0" presId="urn:microsoft.com/office/officeart/2005/8/layout/equation2"/>
    <dgm:cxn modelId="{4E1638EB-C641-4D36-ACFF-636831BEBB0E}" type="presParOf" srcId="{391A9621-1299-458C-8B22-038550D822FF}" destId="{4D14E1CE-41CF-4964-98A7-0F41FE3C699E}" srcOrd="0" destOrd="0" presId="urn:microsoft.com/office/officeart/2005/8/layout/equation2"/>
    <dgm:cxn modelId="{4EB2678A-D183-42F6-9E52-CE7EEA8BBE85}" type="presParOf" srcId="{4D14E1CE-41CF-4964-98A7-0F41FE3C699E}" destId="{2DCB43CC-37AC-468C-A2AD-777DC9BAA823}" srcOrd="0" destOrd="0" presId="urn:microsoft.com/office/officeart/2005/8/layout/equation2"/>
    <dgm:cxn modelId="{F3E04ABB-3D07-4769-8D71-79FF703755CC}" type="presParOf" srcId="{4D14E1CE-41CF-4964-98A7-0F41FE3C699E}" destId="{4314452C-2EEC-4E4C-9FF7-FC58ECB92886}" srcOrd="1" destOrd="0" presId="urn:microsoft.com/office/officeart/2005/8/layout/equation2"/>
    <dgm:cxn modelId="{E006061C-845A-4DC5-B52F-E5AFC8641BFB}" type="presParOf" srcId="{4D14E1CE-41CF-4964-98A7-0F41FE3C699E}" destId="{C905DD19-3215-4E4A-96E9-12F1CA1FB7B4}" srcOrd="2" destOrd="0" presId="urn:microsoft.com/office/officeart/2005/8/layout/equation2"/>
    <dgm:cxn modelId="{1F772706-23E5-48D9-B93E-1F2952273261}" type="presParOf" srcId="{4D14E1CE-41CF-4964-98A7-0F41FE3C699E}" destId="{0596F31D-AB4F-4613-ADD1-09F452D7AD05}" srcOrd="3" destOrd="0" presId="urn:microsoft.com/office/officeart/2005/8/layout/equation2"/>
    <dgm:cxn modelId="{E6ACB1DC-D7AF-4DAB-992E-A0E5301369F1}" type="presParOf" srcId="{4D14E1CE-41CF-4964-98A7-0F41FE3C699E}" destId="{957AC684-C529-433B-9FE3-CF82621F17D4}" srcOrd="4" destOrd="0" presId="urn:microsoft.com/office/officeart/2005/8/layout/equation2"/>
    <dgm:cxn modelId="{707726FE-C23B-4EAC-8F4D-7A1BA7C00B9E}" type="presParOf" srcId="{391A9621-1299-458C-8B22-038550D822FF}" destId="{FB79E3C5-086F-4D70-BF8E-BFD2981F2EB4}" srcOrd="1" destOrd="0" presId="urn:microsoft.com/office/officeart/2005/8/layout/equation2"/>
    <dgm:cxn modelId="{18B50D01-E4E8-4774-841F-19538734D539}" type="presParOf" srcId="{FB79E3C5-086F-4D70-BF8E-BFD2981F2EB4}" destId="{462F49D8-0D23-4102-90CB-F356DCB8D476}" srcOrd="0" destOrd="0" presId="urn:microsoft.com/office/officeart/2005/8/layout/equation2"/>
    <dgm:cxn modelId="{77D8D236-4701-4757-B5EB-D9D4778377CD}" type="presParOf" srcId="{391A9621-1299-458C-8B22-038550D822FF}" destId="{C90FD3A2-AA95-49CB-BE9B-108D2F128EC3}" srcOrd="2" destOrd="0" presId="urn:microsoft.com/office/officeart/2005/8/layout/equation2"/>
  </dgm:cxnLst>
  <dgm:bg/>
  <dgm:whole/>
</dgm:dataModel>
</file>

<file path=ppt/diagrams/data4.xml><?xml version="1.0" encoding="utf-8"?>
<dgm:dataModel xmlns:dgm="http://schemas.openxmlformats.org/drawingml/2006/diagram" xmlns:a="http://schemas.openxmlformats.org/drawingml/2006/main">
  <dgm:ptLst>
    <dgm:pt modelId="{BB3F21C7-5E4B-44D9-BD25-1079EBB7100D}"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1934CE76-43B6-43CB-A4B1-713009CD8A1A}">
      <dgm:prSet phldrT="[文本]"/>
      <dgm:spPr/>
      <dgm:t>
        <a:bodyPr/>
        <a:lstStyle/>
        <a:p>
          <a:r>
            <a:rPr lang="en-US" altLang="zh-CN" dirty="0" smtClean="0"/>
            <a:t>W.M</a:t>
          </a:r>
          <a:endParaRPr lang="zh-CN" altLang="en-US" dirty="0"/>
        </a:p>
      </dgm:t>
    </dgm:pt>
    <dgm:pt modelId="{9EC34FFA-33E3-49CD-9DE2-465E218A0526}" type="parTrans" cxnId="{B5253719-1225-42A4-8930-BC8590F32AA8}">
      <dgm:prSet/>
      <dgm:spPr/>
      <dgm:t>
        <a:bodyPr/>
        <a:lstStyle/>
        <a:p>
          <a:endParaRPr lang="zh-CN" altLang="en-US"/>
        </a:p>
      </dgm:t>
    </dgm:pt>
    <dgm:pt modelId="{332985FC-CE75-47AD-924A-BD7F260EA1EF}" type="sibTrans" cxnId="{B5253719-1225-42A4-8930-BC8590F32AA8}">
      <dgm:prSet/>
      <dgm:spPr/>
      <dgm:t>
        <a:bodyPr/>
        <a:lstStyle/>
        <a:p>
          <a:endParaRPr lang="zh-CN" altLang="en-US"/>
        </a:p>
      </dgm:t>
    </dgm:pt>
    <dgm:pt modelId="{8BF2BDF4-8C9B-432F-AD55-5929A758C4DD}">
      <dgm:prSet phldrT="[文本]"/>
      <dgm:spPr/>
      <dgm:t>
        <a:bodyPr/>
        <a:lstStyle/>
        <a:p>
          <a:r>
            <a:rPr lang="en-US" altLang="zh-CN" dirty="0" smtClean="0"/>
            <a:t>TCM</a:t>
          </a:r>
          <a:endParaRPr lang="zh-CN" altLang="en-US" dirty="0"/>
        </a:p>
      </dgm:t>
    </dgm:pt>
    <dgm:pt modelId="{05153893-946D-4F65-AEF1-2225E54EE21E}" type="parTrans" cxnId="{2772A675-F04F-4FD7-A3C6-AF1689BF14CB}">
      <dgm:prSet/>
      <dgm:spPr/>
      <dgm:t>
        <a:bodyPr/>
        <a:lstStyle/>
        <a:p>
          <a:endParaRPr lang="zh-CN" altLang="en-US"/>
        </a:p>
      </dgm:t>
    </dgm:pt>
    <dgm:pt modelId="{853355F4-D09C-40E4-9EBD-20C648AE0462}" type="sibTrans" cxnId="{2772A675-F04F-4FD7-A3C6-AF1689BF14CB}">
      <dgm:prSet/>
      <dgm:spPr/>
      <dgm:t>
        <a:bodyPr/>
        <a:lstStyle/>
        <a:p>
          <a:endParaRPr lang="zh-CN" altLang="en-US"/>
        </a:p>
      </dgm:t>
    </dgm:pt>
    <dgm:pt modelId="{A3DF313C-D72F-4FF0-A8A5-52697655CCCA}">
      <dgm:prSet phldrT="[文本]"/>
      <dgm:spPr/>
      <dgm:t>
        <a:bodyPr/>
        <a:lstStyle/>
        <a:p>
          <a:endParaRPr lang="zh-CN" altLang="en-US" dirty="0"/>
        </a:p>
      </dgm:t>
    </dgm:pt>
    <dgm:pt modelId="{538CF0A7-CFEF-460C-9265-2F6CE8330ECA}" type="parTrans" cxnId="{6A97632F-1658-42C4-A5A8-BFD755D7C3F3}">
      <dgm:prSet/>
      <dgm:spPr/>
      <dgm:t>
        <a:bodyPr/>
        <a:lstStyle/>
        <a:p>
          <a:endParaRPr lang="zh-CN" altLang="en-US"/>
        </a:p>
      </dgm:t>
    </dgm:pt>
    <dgm:pt modelId="{307089D9-505D-4195-9E57-73BB871DE0FB}" type="sibTrans" cxnId="{6A97632F-1658-42C4-A5A8-BFD755D7C3F3}">
      <dgm:prSet/>
      <dgm:spPr/>
      <dgm:t>
        <a:bodyPr/>
        <a:lstStyle/>
        <a:p>
          <a:endParaRPr lang="zh-CN" altLang="en-US"/>
        </a:p>
      </dgm:t>
    </dgm:pt>
    <dgm:pt modelId="{391A9621-1299-458C-8B22-038550D822FF}" type="pres">
      <dgm:prSet presAssocID="{BB3F21C7-5E4B-44D9-BD25-1079EBB7100D}" presName="Name0" presStyleCnt="0">
        <dgm:presLayoutVars>
          <dgm:dir/>
          <dgm:resizeHandles val="exact"/>
        </dgm:presLayoutVars>
      </dgm:prSet>
      <dgm:spPr/>
    </dgm:pt>
    <dgm:pt modelId="{4D14E1CE-41CF-4964-98A7-0F41FE3C699E}" type="pres">
      <dgm:prSet presAssocID="{BB3F21C7-5E4B-44D9-BD25-1079EBB7100D}" presName="vNodes" presStyleCnt="0"/>
      <dgm:spPr/>
    </dgm:pt>
    <dgm:pt modelId="{2DCB43CC-37AC-468C-A2AD-777DC9BAA823}" type="pres">
      <dgm:prSet presAssocID="{1934CE76-43B6-43CB-A4B1-713009CD8A1A}" presName="node" presStyleLbl="node1" presStyleIdx="0" presStyleCnt="3">
        <dgm:presLayoutVars>
          <dgm:bulletEnabled val="1"/>
        </dgm:presLayoutVars>
      </dgm:prSet>
      <dgm:spPr/>
      <dgm:t>
        <a:bodyPr/>
        <a:lstStyle/>
        <a:p>
          <a:endParaRPr lang="zh-CN" altLang="en-US"/>
        </a:p>
      </dgm:t>
    </dgm:pt>
    <dgm:pt modelId="{4314452C-2EEC-4E4C-9FF7-FC58ECB92886}" type="pres">
      <dgm:prSet presAssocID="{332985FC-CE75-47AD-924A-BD7F260EA1EF}" presName="spacerT" presStyleCnt="0"/>
      <dgm:spPr/>
    </dgm:pt>
    <dgm:pt modelId="{C905DD19-3215-4E4A-96E9-12F1CA1FB7B4}" type="pres">
      <dgm:prSet presAssocID="{332985FC-CE75-47AD-924A-BD7F260EA1EF}" presName="sibTrans" presStyleLbl="sibTrans2D1" presStyleIdx="0" presStyleCnt="2"/>
      <dgm:spPr/>
      <dgm:t>
        <a:bodyPr/>
        <a:lstStyle/>
        <a:p>
          <a:endParaRPr lang="zh-CN" altLang="en-US"/>
        </a:p>
      </dgm:t>
    </dgm:pt>
    <dgm:pt modelId="{0596F31D-AB4F-4613-ADD1-09F452D7AD05}" type="pres">
      <dgm:prSet presAssocID="{332985FC-CE75-47AD-924A-BD7F260EA1EF}" presName="spacerB" presStyleCnt="0"/>
      <dgm:spPr/>
    </dgm:pt>
    <dgm:pt modelId="{957AC684-C529-433B-9FE3-CF82621F17D4}" type="pres">
      <dgm:prSet presAssocID="{8BF2BDF4-8C9B-432F-AD55-5929A758C4DD}" presName="node" presStyleLbl="node1" presStyleIdx="1" presStyleCnt="3">
        <dgm:presLayoutVars>
          <dgm:bulletEnabled val="1"/>
        </dgm:presLayoutVars>
      </dgm:prSet>
      <dgm:spPr/>
      <dgm:t>
        <a:bodyPr/>
        <a:lstStyle/>
        <a:p>
          <a:endParaRPr lang="zh-CN" altLang="en-US"/>
        </a:p>
      </dgm:t>
    </dgm:pt>
    <dgm:pt modelId="{FB79E3C5-086F-4D70-BF8E-BFD2981F2EB4}" type="pres">
      <dgm:prSet presAssocID="{BB3F21C7-5E4B-44D9-BD25-1079EBB7100D}" presName="sibTransLast" presStyleLbl="sibTrans2D1" presStyleIdx="1" presStyleCnt="2"/>
      <dgm:spPr/>
      <dgm:t>
        <a:bodyPr/>
        <a:lstStyle/>
        <a:p>
          <a:endParaRPr lang="zh-CN" altLang="en-US"/>
        </a:p>
      </dgm:t>
    </dgm:pt>
    <dgm:pt modelId="{462F49D8-0D23-4102-90CB-F356DCB8D476}" type="pres">
      <dgm:prSet presAssocID="{BB3F21C7-5E4B-44D9-BD25-1079EBB7100D}" presName="connectorText" presStyleLbl="sibTrans2D1" presStyleIdx="1" presStyleCnt="2"/>
      <dgm:spPr/>
      <dgm:t>
        <a:bodyPr/>
        <a:lstStyle/>
        <a:p>
          <a:endParaRPr lang="zh-CN" altLang="en-US"/>
        </a:p>
      </dgm:t>
    </dgm:pt>
    <dgm:pt modelId="{C90FD3A2-AA95-49CB-BE9B-108D2F128EC3}" type="pres">
      <dgm:prSet presAssocID="{BB3F21C7-5E4B-44D9-BD25-1079EBB7100D}" presName="lastNode" presStyleLbl="node1" presStyleIdx="2" presStyleCnt="3">
        <dgm:presLayoutVars>
          <dgm:bulletEnabled val="1"/>
        </dgm:presLayoutVars>
      </dgm:prSet>
      <dgm:spPr/>
      <dgm:t>
        <a:bodyPr/>
        <a:lstStyle/>
        <a:p>
          <a:endParaRPr lang="zh-CN" altLang="en-US"/>
        </a:p>
      </dgm:t>
    </dgm:pt>
  </dgm:ptLst>
  <dgm:cxnLst>
    <dgm:cxn modelId="{2772A675-F04F-4FD7-A3C6-AF1689BF14CB}" srcId="{BB3F21C7-5E4B-44D9-BD25-1079EBB7100D}" destId="{8BF2BDF4-8C9B-432F-AD55-5929A758C4DD}" srcOrd="1" destOrd="0" parTransId="{05153893-946D-4F65-AEF1-2225E54EE21E}" sibTransId="{853355F4-D09C-40E4-9EBD-20C648AE0462}"/>
    <dgm:cxn modelId="{B5253719-1225-42A4-8930-BC8590F32AA8}" srcId="{BB3F21C7-5E4B-44D9-BD25-1079EBB7100D}" destId="{1934CE76-43B6-43CB-A4B1-713009CD8A1A}" srcOrd="0" destOrd="0" parTransId="{9EC34FFA-33E3-49CD-9DE2-465E218A0526}" sibTransId="{332985FC-CE75-47AD-924A-BD7F260EA1EF}"/>
    <dgm:cxn modelId="{BD73BCE3-2C90-4258-ADE0-CD0A3C5E91DA}" type="presOf" srcId="{853355F4-D09C-40E4-9EBD-20C648AE0462}" destId="{462F49D8-0D23-4102-90CB-F356DCB8D476}" srcOrd="1" destOrd="0" presId="urn:microsoft.com/office/officeart/2005/8/layout/equation2"/>
    <dgm:cxn modelId="{9E5378E1-8CD0-4DD2-97C9-89C8B5BE0FAC}" type="presOf" srcId="{853355F4-D09C-40E4-9EBD-20C648AE0462}" destId="{FB79E3C5-086F-4D70-BF8E-BFD2981F2EB4}" srcOrd="0" destOrd="0" presId="urn:microsoft.com/office/officeart/2005/8/layout/equation2"/>
    <dgm:cxn modelId="{6A97632F-1658-42C4-A5A8-BFD755D7C3F3}" srcId="{BB3F21C7-5E4B-44D9-BD25-1079EBB7100D}" destId="{A3DF313C-D72F-4FF0-A8A5-52697655CCCA}" srcOrd="2" destOrd="0" parTransId="{538CF0A7-CFEF-460C-9265-2F6CE8330ECA}" sibTransId="{307089D9-505D-4195-9E57-73BB871DE0FB}"/>
    <dgm:cxn modelId="{E90D1A6A-7149-4531-9E63-65378204C32C}" type="presOf" srcId="{332985FC-CE75-47AD-924A-BD7F260EA1EF}" destId="{C905DD19-3215-4E4A-96E9-12F1CA1FB7B4}" srcOrd="0" destOrd="0" presId="urn:microsoft.com/office/officeart/2005/8/layout/equation2"/>
    <dgm:cxn modelId="{4F43A6CF-D61E-436E-B97D-1381734CD308}" type="presOf" srcId="{A3DF313C-D72F-4FF0-A8A5-52697655CCCA}" destId="{C90FD3A2-AA95-49CB-BE9B-108D2F128EC3}" srcOrd="0" destOrd="0" presId="urn:microsoft.com/office/officeart/2005/8/layout/equation2"/>
    <dgm:cxn modelId="{53C218A6-C6C5-4BBD-A0D9-DB3CB72B77E7}" type="presOf" srcId="{8BF2BDF4-8C9B-432F-AD55-5929A758C4DD}" destId="{957AC684-C529-433B-9FE3-CF82621F17D4}" srcOrd="0" destOrd="0" presId="urn:microsoft.com/office/officeart/2005/8/layout/equation2"/>
    <dgm:cxn modelId="{7DA64F6F-7286-42E8-AAD0-47C324E1E7AD}" type="presOf" srcId="{1934CE76-43B6-43CB-A4B1-713009CD8A1A}" destId="{2DCB43CC-37AC-468C-A2AD-777DC9BAA823}" srcOrd="0" destOrd="0" presId="urn:microsoft.com/office/officeart/2005/8/layout/equation2"/>
    <dgm:cxn modelId="{1C6E1C08-4365-4171-8627-CB13522890F7}" type="presOf" srcId="{BB3F21C7-5E4B-44D9-BD25-1079EBB7100D}" destId="{391A9621-1299-458C-8B22-038550D822FF}" srcOrd="0" destOrd="0" presId="urn:microsoft.com/office/officeart/2005/8/layout/equation2"/>
    <dgm:cxn modelId="{996724A2-ECA3-4DAC-87B4-E20B4D469DA8}" type="presParOf" srcId="{391A9621-1299-458C-8B22-038550D822FF}" destId="{4D14E1CE-41CF-4964-98A7-0F41FE3C699E}" srcOrd="0" destOrd="0" presId="urn:microsoft.com/office/officeart/2005/8/layout/equation2"/>
    <dgm:cxn modelId="{4A94D6AB-199A-482C-A2F7-9CC68258D090}" type="presParOf" srcId="{4D14E1CE-41CF-4964-98A7-0F41FE3C699E}" destId="{2DCB43CC-37AC-468C-A2AD-777DC9BAA823}" srcOrd="0" destOrd="0" presId="urn:microsoft.com/office/officeart/2005/8/layout/equation2"/>
    <dgm:cxn modelId="{927BC1EB-3C1B-4FC7-82F9-A535940FCCFA}" type="presParOf" srcId="{4D14E1CE-41CF-4964-98A7-0F41FE3C699E}" destId="{4314452C-2EEC-4E4C-9FF7-FC58ECB92886}" srcOrd="1" destOrd="0" presId="urn:microsoft.com/office/officeart/2005/8/layout/equation2"/>
    <dgm:cxn modelId="{91B197F8-B37A-4D0E-B757-2E20ABC70371}" type="presParOf" srcId="{4D14E1CE-41CF-4964-98A7-0F41FE3C699E}" destId="{C905DD19-3215-4E4A-96E9-12F1CA1FB7B4}" srcOrd="2" destOrd="0" presId="urn:microsoft.com/office/officeart/2005/8/layout/equation2"/>
    <dgm:cxn modelId="{C8BCF25A-DA7D-4543-8902-0DD2C0C18146}" type="presParOf" srcId="{4D14E1CE-41CF-4964-98A7-0F41FE3C699E}" destId="{0596F31D-AB4F-4613-ADD1-09F452D7AD05}" srcOrd="3" destOrd="0" presId="urn:microsoft.com/office/officeart/2005/8/layout/equation2"/>
    <dgm:cxn modelId="{4E92D511-396D-4D84-98E2-249B9FE2864D}" type="presParOf" srcId="{4D14E1CE-41CF-4964-98A7-0F41FE3C699E}" destId="{957AC684-C529-433B-9FE3-CF82621F17D4}" srcOrd="4" destOrd="0" presId="urn:microsoft.com/office/officeart/2005/8/layout/equation2"/>
    <dgm:cxn modelId="{ACA92F60-F5A7-4F89-9D35-90F02E567EFA}" type="presParOf" srcId="{391A9621-1299-458C-8B22-038550D822FF}" destId="{FB79E3C5-086F-4D70-BF8E-BFD2981F2EB4}" srcOrd="1" destOrd="0" presId="urn:microsoft.com/office/officeart/2005/8/layout/equation2"/>
    <dgm:cxn modelId="{38E0CDA9-9BB0-4353-889D-6B918BE0B7B2}" type="presParOf" srcId="{FB79E3C5-086F-4D70-BF8E-BFD2981F2EB4}" destId="{462F49D8-0D23-4102-90CB-F356DCB8D476}" srcOrd="0" destOrd="0" presId="urn:microsoft.com/office/officeart/2005/8/layout/equation2"/>
    <dgm:cxn modelId="{79CD7D98-4981-4C4E-B4D1-C5D7502CE825}" type="presParOf" srcId="{391A9621-1299-458C-8B22-038550D822FF}" destId="{C90FD3A2-AA95-49CB-BE9B-108D2F128EC3}" srcOrd="2" destOrd="0" presId="urn:microsoft.com/office/officeart/2005/8/layout/equation2"/>
  </dgm:cxnLst>
  <dgm:bg/>
  <dgm:whole/>
</dgm:dataModel>
</file>

<file path=ppt/diagrams/data5.xml><?xml version="1.0" encoding="utf-8"?>
<dgm:dataModel xmlns:dgm="http://schemas.openxmlformats.org/drawingml/2006/diagram" xmlns:a="http://schemas.openxmlformats.org/drawingml/2006/main">
  <dgm:ptLst>
    <dgm:pt modelId="{F76BFFC8-C3E2-41D5-BE39-DC6018BAAEF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zh-CN" altLang="en-US"/>
        </a:p>
      </dgm:t>
    </dgm:pt>
    <dgm:pt modelId="{F435ADB9-8771-475C-9151-DDA8BBA3E769}">
      <dgm:prSet phldrT="[文本]" custT="1"/>
      <dgm:spPr/>
      <dgm:t>
        <a:bodyPr/>
        <a:lstStyle/>
        <a:p>
          <a:r>
            <a:rPr lang="en-US" sz="1700" b="1" dirty="0" smtClean="0">
              <a:latin typeface="Times New Roman" pitchFamily="18" charset="0"/>
              <a:cs typeface="Times New Roman" pitchFamily="18" charset="0"/>
            </a:rPr>
            <a:t>research and clinical experience</a:t>
          </a:r>
          <a:endParaRPr lang="zh-CN" altLang="en-US" sz="1700" b="1" dirty="0">
            <a:latin typeface="Times New Roman" pitchFamily="18" charset="0"/>
            <a:cs typeface="Times New Roman" pitchFamily="18" charset="0"/>
          </a:endParaRPr>
        </a:p>
      </dgm:t>
    </dgm:pt>
    <dgm:pt modelId="{09D56408-961D-4130-BDD7-61B394A9D9F0}" type="parTrans" cxnId="{8598ED46-B3FC-4A61-87FE-0AB50711F99D}">
      <dgm:prSet/>
      <dgm:spPr/>
      <dgm:t>
        <a:bodyPr/>
        <a:lstStyle/>
        <a:p>
          <a:endParaRPr lang="zh-CN" altLang="en-US"/>
        </a:p>
      </dgm:t>
    </dgm:pt>
    <dgm:pt modelId="{C7B1CEA0-C350-4DDD-9C2D-8553C8863B77}" type="sibTrans" cxnId="{8598ED46-B3FC-4A61-87FE-0AB50711F99D}">
      <dgm:prSet/>
      <dgm:spPr/>
      <dgm:t>
        <a:bodyPr/>
        <a:lstStyle/>
        <a:p>
          <a:endParaRPr lang="zh-CN" altLang="en-US"/>
        </a:p>
      </dgm:t>
    </dgm:pt>
    <dgm:pt modelId="{B7C286F7-8C4F-498B-84A8-2421C28046EC}">
      <dgm:prSet phldrT="[文本]" custT="1"/>
      <dgm:spPr/>
      <dgm:t>
        <a:bodyPr/>
        <a:lstStyle/>
        <a:p>
          <a:r>
            <a:rPr lang="en-US" sz="1800" b="1" dirty="0" smtClean="0"/>
            <a:t>heightened patient demand</a:t>
          </a:r>
          <a:endParaRPr lang="zh-CN" altLang="en-US" sz="1800" b="1" dirty="0"/>
        </a:p>
      </dgm:t>
    </dgm:pt>
    <dgm:pt modelId="{D2E090B0-8CDA-409B-8FCB-45731FC09928}" type="parTrans" cxnId="{386E63B6-5856-4125-855E-BEE97427FD44}">
      <dgm:prSet/>
      <dgm:spPr/>
      <dgm:t>
        <a:bodyPr/>
        <a:lstStyle/>
        <a:p>
          <a:endParaRPr lang="zh-CN" altLang="en-US"/>
        </a:p>
      </dgm:t>
    </dgm:pt>
    <dgm:pt modelId="{2F8F49ED-A657-4DFC-A86C-D1D3FF39B5BB}" type="sibTrans" cxnId="{386E63B6-5856-4125-855E-BEE97427FD44}">
      <dgm:prSet/>
      <dgm:spPr/>
      <dgm:t>
        <a:bodyPr/>
        <a:lstStyle/>
        <a:p>
          <a:endParaRPr lang="zh-CN" altLang="en-US"/>
        </a:p>
      </dgm:t>
    </dgm:pt>
    <dgm:pt modelId="{D05BDF02-85D4-42C7-A235-74EECC333618}">
      <dgm:prSet phldrT="[文本]" custT="1"/>
      <dgm:spPr/>
      <dgm:t>
        <a:bodyPr/>
        <a:lstStyle/>
        <a:p>
          <a:r>
            <a:rPr lang="en-US" sz="1800" b="1" dirty="0" smtClean="0"/>
            <a:t>better understanding of the role of acupuncture in health care</a:t>
          </a:r>
          <a:endParaRPr lang="zh-CN" altLang="en-US" sz="1800" b="1" dirty="0"/>
        </a:p>
      </dgm:t>
    </dgm:pt>
    <dgm:pt modelId="{14FECDDA-5E62-44D8-B406-4DB5A2A5569F}" type="parTrans" cxnId="{FB21C8AA-19C2-44FC-94EA-E27269EC16AF}">
      <dgm:prSet/>
      <dgm:spPr/>
      <dgm:t>
        <a:bodyPr/>
        <a:lstStyle/>
        <a:p>
          <a:endParaRPr lang="zh-CN" altLang="en-US"/>
        </a:p>
      </dgm:t>
    </dgm:pt>
    <dgm:pt modelId="{7253AF55-34B7-490B-AB2E-BC3D2085C2A6}" type="sibTrans" cxnId="{FB21C8AA-19C2-44FC-94EA-E27269EC16AF}">
      <dgm:prSet/>
      <dgm:spPr/>
      <dgm:t>
        <a:bodyPr/>
        <a:lstStyle/>
        <a:p>
          <a:endParaRPr lang="zh-CN" altLang="en-US"/>
        </a:p>
      </dgm:t>
    </dgm:pt>
    <dgm:pt modelId="{C31A7459-6F41-4A3C-B345-0E9456887C3E}">
      <dgm:prSet phldrT="[文本]" custT="1"/>
      <dgm:spPr/>
      <dgm:t>
        <a:bodyPr/>
        <a:lstStyle/>
        <a:p>
          <a:r>
            <a:rPr lang="en-US" altLang="zh-CN" sz="1700" b="1" dirty="0" smtClean="0">
              <a:latin typeface="Times New Roman" pitchFamily="18" charset="0"/>
              <a:cs typeface="Times New Roman" pitchFamily="18" charset="0"/>
            </a:rPr>
            <a:t>Greater Interest</a:t>
          </a:r>
          <a:endParaRPr lang="zh-CN" altLang="en-US" sz="1700" b="1" dirty="0">
            <a:latin typeface="Times New Roman" pitchFamily="18" charset="0"/>
            <a:cs typeface="Times New Roman" pitchFamily="18" charset="0"/>
          </a:endParaRPr>
        </a:p>
      </dgm:t>
    </dgm:pt>
    <dgm:pt modelId="{8423B5FF-3282-4AF9-BF30-FE2A2FDB34B9}" type="parTrans" cxnId="{B7B27FCF-811B-4F90-A1A8-72680582258F}">
      <dgm:prSet/>
      <dgm:spPr/>
      <dgm:t>
        <a:bodyPr/>
        <a:lstStyle/>
        <a:p>
          <a:endParaRPr lang="zh-CN" altLang="en-US"/>
        </a:p>
      </dgm:t>
    </dgm:pt>
    <dgm:pt modelId="{021A0893-6839-4065-9109-3805141D7CFF}" type="sibTrans" cxnId="{B7B27FCF-811B-4F90-A1A8-72680582258F}">
      <dgm:prSet/>
      <dgm:spPr/>
      <dgm:t>
        <a:bodyPr/>
        <a:lstStyle/>
        <a:p>
          <a:endParaRPr lang="zh-CN" altLang="en-US"/>
        </a:p>
      </dgm:t>
    </dgm:pt>
    <dgm:pt modelId="{2EB70102-71D7-4AEA-8BF6-86378C0FD5A1}">
      <dgm:prSet phldrT="[文本]" custT="1"/>
      <dgm:spPr/>
      <dgm:t>
        <a:bodyPr/>
        <a:lstStyle/>
        <a:p>
          <a:r>
            <a:rPr lang="en-US" sz="1800" b="1" dirty="0" smtClean="0"/>
            <a:t>biomedical establishment</a:t>
          </a:r>
          <a:endParaRPr lang="zh-CN" altLang="en-US" sz="1800" b="1" dirty="0"/>
        </a:p>
      </dgm:t>
    </dgm:pt>
    <dgm:pt modelId="{BBC5DE17-0591-4740-9E71-C1AC5DCACE22}" type="parTrans" cxnId="{2EC8DA35-67EC-47C3-A067-7BA35FC65AE7}">
      <dgm:prSet/>
      <dgm:spPr/>
      <dgm:t>
        <a:bodyPr/>
        <a:lstStyle/>
        <a:p>
          <a:endParaRPr lang="zh-CN" altLang="en-US"/>
        </a:p>
      </dgm:t>
    </dgm:pt>
    <dgm:pt modelId="{44B1DB75-E0E0-431B-ACFF-D5A9DB438243}" type="sibTrans" cxnId="{2EC8DA35-67EC-47C3-A067-7BA35FC65AE7}">
      <dgm:prSet/>
      <dgm:spPr/>
      <dgm:t>
        <a:bodyPr/>
        <a:lstStyle/>
        <a:p>
          <a:endParaRPr lang="zh-CN" altLang="en-US"/>
        </a:p>
      </dgm:t>
    </dgm:pt>
    <dgm:pt modelId="{C9423085-F503-4AE9-B995-4CFA78B94A84}">
      <dgm:prSet phldrT="[文本]" custT="1"/>
      <dgm:spPr/>
      <dgm:t>
        <a:bodyPr/>
        <a:lstStyle/>
        <a:p>
          <a:r>
            <a:rPr lang="en-US" sz="1800" b="1" dirty="0" smtClean="0"/>
            <a:t>health insurance industries</a:t>
          </a:r>
          <a:endParaRPr lang="zh-CN" altLang="en-US" sz="1800" b="1" dirty="0"/>
        </a:p>
      </dgm:t>
    </dgm:pt>
    <dgm:pt modelId="{441D3E67-252E-4077-81B5-B82A712EEC91}" type="parTrans" cxnId="{63E5F286-728B-45C5-AEAC-DE8C38E8CBDE}">
      <dgm:prSet/>
      <dgm:spPr/>
      <dgm:t>
        <a:bodyPr/>
        <a:lstStyle/>
        <a:p>
          <a:endParaRPr lang="zh-CN" altLang="en-US"/>
        </a:p>
      </dgm:t>
    </dgm:pt>
    <dgm:pt modelId="{318249EA-AE6F-41A2-9330-4E444D32E990}" type="sibTrans" cxnId="{63E5F286-728B-45C5-AEAC-DE8C38E8CBDE}">
      <dgm:prSet/>
      <dgm:spPr/>
      <dgm:t>
        <a:bodyPr/>
        <a:lstStyle/>
        <a:p>
          <a:endParaRPr lang="zh-CN" altLang="en-US"/>
        </a:p>
      </dgm:t>
    </dgm:pt>
    <dgm:pt modelId="{1A764FCB-4547-4C28-951B-0020C74E1823}">
      <dgm:prSet phldrT="[文本]" custT="1"/>
      <dgm:spPr/>
      <dgm:t>
        <a:bodyPr/>
        <a:lstStyle/>
        <a:p>
          <a:r>
            <a:rPr lang="en-US" sz="1800" b="1" dirty="0" smtClean="0">
              <a:latin typeface="Times New Roman" pitchFamily="18" charset="0"/>
              <a:cs typeface="Times New Roman" pitchFamily="18" charset="0"/>
            </a:rPr>
            <a:t>stronger push</a:t>
          </a:r>
          <a:endParaRPr lang="zh-CN" altLang="en-US" sz="1800" b="1" dirty="0">
            <a:latin typeface="Times New Roman" pitchFamily="18" charset="0"/>
            <a:cs typeface="Times New Roman" pitchFamily="18" charset="0"/>
          </a:endParaRPr>
        </a:p>
      </dgm:t>
    </dgm:pt>
    <dgm:pt modelId="{5DBFE200-72C0-4A18-BAE4-2C7D8914EA6D}" type="parTrans" cxnId="{F6E39F77-9D46-49ED-9BC4-A46FF02679C2}">
      <dgm:prSet/>
      <dgm:spPr/>
      <dgm:t>
        <a:bodyPr/>
        <a:lstStyle/>
        <a:p>
          <a:endParaRPr lang="zh-CN" altLang="en-US"/>
        </a:p>
      </dgm:t>
    </dgm:pt>
    <dgm:pt modelId="{384C377D-81D1-46C6-A193-85280AD450ED}" type="sibTrans" cxnId="{F6E39F77-9D46-49ED-9BC4-A46FF02679C2}">
      <dgm:prSet/>
      <dgm:spPr/>
      <dgm:t>
        <a:bodyPr/>
        <a:lstStyle/>
        <a:p>
          <a:endParaRPr lang="zh-CN" altLang="en-US"/>
        </a:p>
      </dgm:t>
    </dgm:pt>
    <dgm:pt modelId="{70FE10DF-9211-45FC-85B2-CE4216139B72}">
      <dgm:prSet phldrT="[文本]" custT="1"/>
      <dgm:spPr/>
      <dgm:t>
        <a:bodyPr/>
        <a:lstStyle/>
        <a:p>
          <a:r>
            <a:rPr lang="en-US" sz="1800" b="1" dirty="0" smtClean="0"/>
            <a:t>more insurance companies</a:t>
          </a:r>
          <a:endParaRPr lang="zh-CN" altLang="en-US" sz="1800" b="1" dirty="0"/>
        </a:p>
      </dgm:t>
    </dgm:pt>
    <dgm:pt modelId="{4EBA5DB2-1C1E-477B-8651-8122AFB69F25}" type="parTrans" cxnId="{41F675DE-71BE-4CD6-BD7A-A2BEB5B8B5F4}">
      <dgm:prSet/>
      <dgm:spPr/>
      <dgm:t>
        <a:bodyPr/>
        <a:lstStyle/>
        <a:p>
          <a:endParaRPr lang="zh-CN" altLang="en-US"/>
        </a:p>
      </dgm:t>
    </dgm:pt>
    <dgm:pt modelId="{55FA7BE7-1119-44AA-980D-BA1D5005F6BE}" type="sibTrans" cxnId="{41F675DE-71BE-4CD6-BD7A-A2BEB5B8B5F4}">
      <dgm:prSet/>
      <dgm:spPr/>
      <dgm:t>
        <a:bodyPr/>
        <a:lstStyle/>
        <a:p>
          <a:endParaRPr lang="zh-CN" altLang="en-US"/>
        </a:p>
      </dgm:t>
    </dgm:pt>
    <dgm:pt modelId="{407BFF81-FB41-4B74-B298-2C3D8AD4265F}">
      <dgm:prSet phldrT="[文本]" custT="1"/>
      <dgm:spPr/>
      <dgm:t>
        <a:bodyPr/>
        <a:lstStyle/>
        <a:p>
          <a:r>
            <a:rPr lang="en-US" sz="1800" b="1" dirty="0" smtClean="0"/>
            <a:t>more medical groups</a:t>
          </a:r>
          <a:endParaRPr lang="zh-CN" altLang="en-US" sz="1800" b="1" dirty="0"/>
        </a:p>
      </dgm:t>
    </dgm:pt>
    <dgm:pt modelId="{A4BFA060-5179-4403-9137-59913626FFF5}" type="parTrans" cxnId="{1E40A8FB-1507-4F07-BCFF-B1FCBA0A2E3A}">
      <dgm:prSet/>
      <dgm:spPr/>
      <dgm:t>
        <a:bodyPr/>
        <a:lstStyle/>
        <a:p>
          <a:endParaRPr lang="zh-CN" altLang="en-US"/>
        </a:p>
      </dgm:t>
    </dgm:pt>
    <dgm:pt modelId="{BAEF5B7E-75A8-45D2-93E4-704525DA447F}" type="sibTrans" cxnId="{1E40A8FB-1507-4F07-BCFF-B1FCBA0A2E3A}">
      <dgm:prSet/>
      <dgm:spPr/>
      <dgm:t>
        <a:bodyPr/>
        <a:lstStyle/>
        <a:p>
          <a:endParaRPr lang="zh-CN" altLang="en-US"/>
        </a:p>
      </dgm:t>
    </dgm:pt>
    <dgm:pt modelId="{3F6F1E78-9F8B-4329-9D17-518FBD371235}">
      <dgm:prSet custT="1"/>
      <dgm:spPr/>
      <dgm:t>
        <a:bodyPr/>
        <a:lstStyle/>
        <a:p>
          <a:r>
            <a:rPr lang="en-US" sz="1800" b="1" dirty="0" smtClean="0"/>
            <a:t>physicians</a:t>
          </a:r>
          <a:endParaRPr lang="zh-CN" altLang="en-US" sz="1800" b="1" dirty="0"/>
        </a:p>
      </dgm:t>
    </dgm:pt>
    <dgm:pt modelId="{2ACE20A5-22C9-4ADD-9E5E-03264AE0BE94}" type="parTrans" cxnId="{3C0ACA3C-E31B-4785-8C82-490FDAB0C165}">
      <dgm:prSet/>
      <dgm:spPr/>
      <dgm:t>
        <a:bodyPr/>
        <a:lstStyle/>
        <a:p>
          <a:endParaRPr lang="zh-CN" altLang="en-US"/>
        </a:p>
      </dgm:t>
    </dgm:pt>
    <dgm:pt modelId="{DF17177B-52C6-4F72-AB1F-1F672C1DBF5F}" type="sibTrans" cxnId="{3C0ACA3C-E31B-4785-8C82-490FDAB0C165}">
      <dgm:prSet/>
      <dgm:spPr/>
      <dgm:t>
        <a:bodyPr/>
        <a:lstStyle/>
        <a:p>
          <a:endParaRPr lang="zh-CN" altLang="en-US"/>
        </a:p>
      </dgm:t>
    </dgm:pt>
    <dgm:pt modelId="{DFD713A5-BE76-4FEC-884E-75FB29451584}">
      <dgm:prSet custT="1"/>
      <dgm:spPr/>
      <dgm:t>
        <a:bodyPr/>
        <a:lstStyle/>
        <a:p>
          <a:r>
            <a:rPr lang="en-US" sz="1800" b="1" dirty="0" smtClean="0"/>
            <a:t>other health care providers</a:t>
          </a:r>
          <a:endParaRPr lang="zh-CN" altLang="en-US" sz="1800" b="1" dirty="0"/>
        </a:p>
      </dgm:t>
    </dgm:pt>
    <dgm:pt modelId="{837E4CCD-3ED7-4E52-BBEF-151BBD8BE5C9}" type="parTrans" cxnId="{4DBA4822-0142-4DF1-AF53-CCE9A5221BC4}">
      <dgm:prSet/>
      <dgm:spPr/>
      <dgm:t>
        <a:bodyPr/>
        <a:lstStyle/>
        <a:p>
          <a:endParaRPr lang="zh-CN" altLang="en-US"/>
        </a:p>
      </dgm:t>
    </dgm:pt>
    <dgm:pt modelId="{E724758B-9B04-42F9-B525-0B4EB976A4FE}" type="sibTrans" cxnId="{4DBA4822-0142-4DF1-AF53-CCE9A5221BC4}">
      <dgm:prSet/>
      <dgm:spPr/>
      <dgm:t>
        <a:bodyPr/>
        <a:lstStyle/>
        <a:p>
          <a:endParaRPr lang="zh-CN" altLang="en-US"/>
        </a:p>
      </dgm:t>
    </dgm:pt>
    <dgm:pt modelId="{182453F4-4043-47AD-85B3-0F18FEDB05E0}">
      <dgm:prSet custT="1"/>
      <dgm:spPr/>
      <dgm:t>
        <a:bodyPr/>
        <a:lstStyle/>
        <a:p>
          <a:r>
            <a:rPr lang="en-US" sz="1800" b="1" dirty="0" smtClean="0"/>
            <a:t>even Medicare</a:t>
          </a:r>
          <a:endParaRPr lang="zh-CN" altLang="en-US" sz="1800" b="1" dirty="0"/>
        </a:p>
      </dgm:t>
    </dgm:pt>
    <dgm:pt modelId="{8BE3B7E4-5438-40DF-B040-F496D7829958}" type="parTrans" cxnId="{129C7054-6D47-4C27-A357-66827F77CA8D}">
      <dgm:prSet/>
      <dgm:spPr/>
      <dgm:t>
        <a:bodyPr/>
        <a:lstStyle/>
        <a:p>
          <a:endParaRPr lang="zh-CN" altLang="en-US"/>
        </a:p>
      </dgm:t>
    </dgm:pt>
    <dgm:pt modelId="{317661A9-60FB-4462-BBB3-299F44D344CD}" type="sibTrans" cxnId="{129C7054-6D47-4C27-A357-66827F77CA8D}">
      <dgm:prSet/>
      <dgm:spPr/>
      <dgm:t>
        <a:bodyPr/>
        <a:lstStyle/>
        <a:p>
          <a:endParaRPr lang="zh-CN" altLang="en-US"/>
        </a:p>
      </dgm:t>
    </dgm:pt>
    <dgm:pt modelId="{A63F8EDC-F388-44FE-AC69-CE2D22A71879}" type="pres">
      <dgm:prSet presAssocID="{F76BFFC8-C3E2-41D5-BE39-DC6018BAAEFF}" presName="linearFlow" presStyleCnt="0">
        <dgm:presLayoutVars>
          <dgm:dir/>
          <dgm:animLvl val="lvl"/>
          <dgm:resizeHandles val="exact"/>
        </dgm:presLayoutVars>
      </dgm:prSet>
      <dgm:spPr/>
      <dgm:t>
        <a:bodyPr/>
        <a:lstStyle/>
        <a:p>
          <a:endParaRPr lang="zh-CN" altLang="en-US"/>
        </a:p>
      </dgm:t>
    </dgm:pt>
    <dgm:pt modelId="{78EF572B-6F0F-4EAC-88AF-CA0282E12358}" type="pres">
      <dgm:prSet presAssocID="{F435ADB9-8771-475C-9151-DDA8BBA3E769}" presName="composite" presStyleCnt="0"/>
      <dgm:spPr/>
    </dgm:pt>
    <dgm:pt modelId="{CBA775AC-B7F7-492F-AB9F-8F131CFC8265}" type="pres">
      <dgm:prSet presAssocID="{F435ADB9-8771-475C-9151-DDA8BBA3E769}" presName="parentText" presStyleLbl="alignNode1" presStyleIdx="0" presStyleCnt="3">
        <dgm:presLayoutVars>
          <dgm:chMax val="1"/>
          <dgm:bulletEnabled val="1"/>
        </dgm:presLayoutVars>
      </dgm:prSet>
      <dgm:spPr/>
      <dgm:t>
        <a:bodyPr/>
        <a:lstStyle/>
        <a:p>
          <a:endParaRPr lang="zh-CN" altLang="en-US"/>
        </a:p>
      </dgm:t>
    </dgm:pt>
    <dgm:pt modelId="{A301CED6-41C2-44D1-886F-6D63342D285C}" type="pres">
      <dgm:prSet presAssocID="{F435ADB9-8771-475C-9151-DDA8BBA3E769}" presName="descendantText" presStyleLbl="alignAcc1" presStyleIdx="0" presStyleCnt="3" custScaleX="82516">
        <dgm:presLayoutVars>
          <dgm:bulletEnabled val="1"/>
        </dgm:presLayoutVars>
      </dgm:prSet>
      <dgm:spPr/>
      <dgm:t>
        <a:bodyPr/>
        <a:lstStyle/>
        <a:p>
          <a:endParaRPr lang="zh-CN" altLang="en-US"/>
        </a:p>
      </dgm:t>
    </dgm:pt>
    <dgm:pt modelId="{B6E17001-182C-44EA-B87E-E901CA277D0C}" type="pres">
      <dgm:prSet presAssocID="{C7B1CEA0-C350-4DDD-9C2D-8553C8863B77}" presName="sp" presStyleCnt="0"/>
      <dgm:spPr/>
    </dgm:pt>
    <dgm:pt modelId="{70567EA0-B094-4F1F-8D2E-6EAF1042C0CA}" type="pres">
      <dgm:prSet presAssocID="{C31A7459-6F41-4A3C-B345-0E9456887C3E}" presName="composite" presStyleCnt="0"/>
      <dgm:spPr/>
    </dgm:pt>
    <dgm:pt modelId="{1593368F-98F9-40DC-9F04-FFD66737A473}" type="pres">
      <dgm:prSet presAssocID="{C31A7459-6F41-4A3C-B345-0E9456887C3E}" presName="parentText" presStyleLbl="alignNode1" presStyleIdx="1" presStyleCnt="3">
        <dgm:presLayoutVars>
          <dgm:chMax val="1"/>
          <dgm:bulletEnabled val="1"/>
        </dgm:presLayoutVars>
      </dgm:prSet>
      <dgm:spPr/>
      <dgm:t>
        <a:bodyPr/>
        <a:lstStyle/>
        <a:p>
          <a:endParaRPr lang="zh-CN" altLang="en-US"/>
        </a:p>
      </dgm:t>
    </dgm:pt>
    <dgm:pt modelId="{EFFE53CB-BCF7-4E29-A8E2-A1BB430B17CA}" type="pres">
      <dgm:prSet presAssocID="{C31A7459-6F41-4A3C-B345-0E9456887C3E}" presName="descendantText" presStyleLbl="alignAcc1" presStyleIdx="1" presStyleCnt="3" custScaleX="81927">
        <dgm:presLayoutVars>
          <dgm:bulletEnabled val="1"/>
        </dgm:presLayoutVars>
      </dgm:prSet>
      <dgm:spPr/>
      <dgm:t>
        <a:bodyPr/>
        <a:lstStyle/>
        <a:p>
          <a:endParaRPr lang="zh-CN" altLang="en-US"/>
        </a:p>
      </dgm:t>
    </dgm:pt>
    <dgm:pt modelId="{838BE6A5-A809-4923-849F-3E5812A52BE9}" type="pres">
      <dgm:prSet presAssocID="{021A0893-6839-4065-9109-3805141D7CFF}" presName="sp" presStyleCnt="0"/>
      <dgm:spPr/>
    </dgm:pt>
    <dgm:pt modelId="{01B7C940-99D3-4E4E-8656-DE79DA56BE19}" type="pres">
      <dgm:prSet presAssocID="{1A764FCB-4547-4C28-951B-0020C74E1823}" presName="composite" presStyleCnt="0"/>
      <dgm:spPr/>
    </dgm:pt>
    <dgm:pt modelId="{328F2E44-50A5-4C66-9F90-5F2FF538D426}" type="pres">
      <dgm:prSet presAssocID="{1A764FCB-4547-4C28-951B-0020C74E1823}" presName="parentText" presStyleLbl="alignNode1" presStyleIdx="2" presStyleCnt="3">
        <dgm:presLayoutVars>
          <dgm:chMax val="1"/>
          <dgm:bulletEnabled val="1"/>
        </dgm:presLayoutVars>
      </dgm:prSet>
      <dgm:spPr/>
      <dgm:t>
        <a:bodyPr/>
        <a:lstStyle/>
        <a:p>
          <a:endParaRPr lang="zh-CN" altLang="en-US"/>
        </a:p>
      </dgm:t>
    </dgm:pt>
    <dgm:pt modelId="{47984C8F-2548-4C2E-8ECC-863532CF088B}" type="pres">
      <dgm:prSet presAssocID="{1A764FCB-4547-4C28-951B-0020C74E1823}" presName="descendantText" presStyleLbl="alignAcc1" presStyleIdx="2" presStyleCnt="3" custScaleX="81342">
        <dgm:presLayoutVars>
          <dgm:bulletEnabled val="1"/>
        </dgm:presLayoutVars>
      </dgm:prSet>
      <dgm:spPr/>
      <dgm:t>
        <a:bodyPr/>
        <a:lstStyle/>
        <a:p>
          <a:endParaRPr lang="zh-CN" altLang="en-US"/>
        </a:p>
      </dgm:t>
    </dgm:pt>
  </dgm:ptLst>
  <dgm:cxnLst>
    <dgm:cxn modelId="{52371A69-FF22-4CF6-B9AF-BD4B68F42C26}" type="presOf" srcId="{F435ADB9-8771-475C-9151-DDA8BBA3E769}" destId="{CBA775AC-B7F7-492F-AB9F-8F131CFC8265}" srcOrd="0" destOrd="0" presId="urn:microsoft.com/office/officeart/2005/8/layout/chevron2"/>
    <dgm:cxn modelId="{4DBA4822-0142-4DF1-AF53-CCE9A5221BC4}" srcId="{C31A7459-6F41-4A3C-B345-0E9456887C3E}" destId="{DFD713A5-BE76-4FEC-884E-75FB29451584}" srcOrd="3" destOrd="0" parTransId="{837E4CCD-3ED7-4E52-BBEF-151BBD8BE5C9}" sibTransId="{E724758B-9B04-42F9-B525-0B4EB976A4FE}"/>
    <dgm:cxn modelId="{430581B1-A42A-4CA3-9D02-D8D5367DCCB4}" type="presOf" srcId="{1A764FCB-4547-4C28-951B-0020C74E1823}" destId="{328F2E44-50A5-4C66-9F90-5F2FF538D426}" srcOrd="0" destOrd="0" presId="urn:microsoft.com/office/officeart/2005/8/layout/chevron2"/>
    <dgm:cxn modelId="{8598ED46-B3FC-4A61-87FE-0AB50711F99D}" srcId="{F76BFFC8-C3E2-41D5-BE39-DC6018BAAEFF}" destId="{F435ADB9-8771-475C-9151-DDA8BBA3E769}" srcOrd="0" destOrd="0" parTransId="{09D56408-961D-4130-BDD7-61B394A9D9F0}" sibTransId="{C7B1CEA0-C350-4DDD-9C2D-8553C8863B77}"/>
    <dgm:cxn modelId="{C9FA91BE-41F0-40F5-AE8E-F3533C30892A}" type="presOf" srcId="{D05BDF02-85D4-42C7-A235-74EECC333618}" destId="{A301CED6-41C2-44D1-886F-6D63342D285C}" srcOrd="0" destOrd="1" presId="urn:microsoft.com/office/officeart/2005/8/layout/chevron2"/>
    <dgm:cxn modelId="{2EC8DA35-67EC-47C3-A067-7BA35FC65AE7}" srcId="{C31A7459-6F41-4A3C-B345-0E9456887C3E}" destId="{2EB70102-71D7-4AEA-8BF6-86378C0FD5A1}" srcOrd="0" destOrd="0" parTransId="{BBC5DE17-0591-4740-9E71-C1AC5DCACE22}" sibTransId="{44B1DB75-E0E0-431B-ACFF-D5A9DB438243}"/>
    <dgm:cxn modelId="{59342F33-DB89-450B-9589-D0E55C17E3EE}" type="presOf" srcId="{3F6F1E78-9F8B-4329-9D17-518FBD371235}" destId="{EFFE53CB-BCF7-4E29-A8E2-A1BB430B17CA}" srcOrd="0" destOrd="2" presId="urn:microsoft.com/office/officeart/2005/8/layout/chevron2"/>
    <dgm:cxn modelId="{605BBE67-4026-4D22-87F6-C446B8790A85}" type="presOf" srcId="{182453F4-4043-47AD-85B3-0F18FEDB05E0}" destId="{47984C8F-2548-4C2E-8ECC-863532CF088B}" srcOrd="0" destOrd="2" presId="urn:microsoft.com/office/officeart/2005/8/layout/chevron2"/>
    <dgm:cxn modelId="{99B84C34-6370-4A3F-A487-339D58856929}" type="presOf" srcId="{C9423085-F503-4AE9-B995-4CFA78B94A84}" destId="{EFFE53CB-BCF7-4E29-A8E2-A1BB430B17CA}" srcOrd="0" destOrd="1" presId="urn:microsoft.com/office/officeart/2005/8/layout/chevron2"/>
    <dgm:cxn modelId="{25D12460-5CE8-43A1-91C6-BCD8FEDC47C5}" type="presOf" srcId="{2EB70102-71D7-4AEA-8BF6-86378C0FD5A1}" destId="{EFFE53CB-BCF7-4E29-A8E2-A1BB430B17CA}" srcOrd="0" destOrd="0" presId="urn:microsoft.com/office/officeart/2005/8/layout/chevron2"/>
    <dgm:cxn modelId="{41F675DE-71BE-4CD6-BD7A-A2BEB5B8B5F4}" srcId="{1A764FCB-4547-4C28-951B-0020C74E1823}" destId="{70FE10DF-9211-45FC-85B2-CE4216139B72}" srcOrd="0" destOrd="0" parTransId="{4EBA5DB2-1C1E-477B-8651-8122AFB69F25}" sibTransId="{55FA7BE7-1119-44AA-980D-BA1D5005F6BE}"/>
    <dgm:cxn modelId="{8E308777-AC57-43C0-83D8-E2DDA55FB83D}" type="presOf" srcId="{B7C286F7-8C4F-498B-84A8-2421C28046EC}" destId="{A301CED6-41C2-44D1-886F-6D63342D285C}" srcOrd="0" destOrd="0" presId="urn:microsoft.com/office/officeart/2005/8/layout/chevron2"/>
    <dgm:cxn modelId="{F6E39F77-9D46-49ED-9BC4-A46FF02679C2}" srcId="{F76BFFC8-C3E2-41D5-BE39-DC6018BAAEFF}" destId="{1A764FCB-4547-4C28-951B-0020C74E1823}" srcOrd="2" destOrd="0" parTransId="{5DBFE200-72C0-4A18-BAE4-2C7D8914EA6D}" sibTransId="{384C377D-81D1-46C6-A193-85280AD450ED}"/>
    <dgm:cxn modelId="{FB21C8AA-19C2-44FC-94EA-E27269EC16AF}" srcId="{F435ADB9-8771-475C-9151-DDA8BBA3E769}" destId="{D05BDF02-85D4-42C7-A235-74EECC333618}" srcOrd="1" destOrd="0" parTransId="{14FECDDA-5E62-44D8-B406-4DB5A2A5569F}" sibTransId="{7253AF55-34B7-490B-AB2E-BC3D2085C2A6}"/>
    <dgm:cxn modelId="{E9DF8155-4763-4DF2-AA6E-7465BAF2FBFA}" type="presOf" srcId="{70FE10DF-9211-45FC-85B2-CE4216139B72}" destId="{47984C8F-2548-4C2E-8ECC-863532CF088B}" srcOrd="0" destOrd="0" presId="urn:microsoft.com/office/officeart/2005/8/layout/chevron2"/>
    <dgm:cxn modelId="{63E5F286-728B-45C5-AEAC-DE8C38E8CBDE}" srcId="{C31A7459-6F41-4A3C-B345-0E9456887C3E}" destId="{C9423085-F503-4AE9-B995-4CFA78B94A84}" srcOrd="1" destOrd="0" parTransId="{441D3E67-252E-4077-81B5-B82A712EEC91}" sibTransId="{318249EA-AE6F-41A2-9330-4E444D32E990}"/>
    <dgm:cxn modelId="{3C0ACA3C-E31B-4785-8C82-490FDAB0C165}" srcId="{C31A7459-6F41-4A3C-B345-0E9456887C3E}" destId="{3F6F1E78-9F8B-4329-9D17-518FBD371235}" srcOrd="2" destOrd="0" parTransId="{2ACE20A5-22C9-4ADD-9E5E-03264AE0BE94}" sibTransId="{DF17177B-52C6-4F72-AB1F-1F672C1DBF5F}"/>
    <dgm:cxn modelId="{B7B27FCF-811B-4F90-A1A8-72680582258F}" srcId="{F76BFFC8-C3E2-41D5-BE39-DC6018BAAEFF}" destId="{C31A7459-6F41-4A3C-B345-0E9456887C3E}" srcOrd="1" destOrd="0" parTransId="{8423B5FF-3282-4AF9-BF30-FE2A2FDB34B9}" sibTransId="{021A0893-6839-4065-9109-3805141D7CFF}"/>
    <dgm:cxn modelId="{8214E39C-A42A-4DDB-BECF-1F1ADB9AED2A}" type="presOf" srcId="{DFD713A5-BE76-4FEC-884E-75FB29451584}" destId="{EFFE53CB-BCF7-4E29-A8E2-A1BB430B17CA}" srcOrd="0" destOrd="3" presId="urn:microsoft.com/office/officeart/2005/8/layout/chevron2"/>
    <dgm:cxn modelId="{386E63B6-5856-4125-855E-BEE97427FD44}" srcId="{F435ADB9-8771-475C-9151-DDA8BBA3E769}" destId="{B7C286F7-8C4F-498B-84A8-2421C28046EC}" srcOrd="0" destOrd="0" parTransId="{D2E090B0-8CDA-409B-8FCB-45731FC09928}" sibTransId="{2F8F49ED-A657-4DFC-A86C-D1D3FF39B5BB}"/>
    <dgm:cxn modelId="{36FC4CE1-2F35-4011-8DD5-01A6D093AA8B}" type="presOf" srcId="{407BFF81-FB41-4B74-B298-2C3D8AD4265F}" destId="{47984C8F-2548-4C2E-8ECC-863532CF088B}" srcOrd="0" destOrd="1" presId="urn:microsoft.com/office/officeart/2005/8/layout/chevron2"/>
    <dgm:cxn modelId="{D1A2515F-33BB-4EB7-B141-018D414713A7}" type="presOf" srcId="{F76BFFC8-C3E2-41D5-BE39-DC6018BAAEFF}" destId="{A63F8EDC-F388-44FE-AC69-CE2D22A71879}" srcOrd="0" destOrd="0" presId="urn:microsoft.com/office/officeart/2005/8/layout/chevron2"/>
    <dgm:cxn modelId="{FEC9699C-A020-46A2-BC0F-991EAF505B19}" type="presOf" srcId="{C31A7459-6F41-4A3C-B345-0E9456887C3E}" destId="{1593368F-98F9-40DC-9F04-FFD66737A473}" srcOrd="0" destOrd="0" presId="urn:microsoft.com/office/officeart/2005/8/layout/chevron2"/>
    <dgm:cxn modelId="{129C7054-6D47-4C27-A357-66827F77CA8D}" srcId="{1A764FCB-4547-4C28-951B-0020C74E1823}" destId="{182453F4-4043-47AD-85B3-0F18FEDB05E0}" srcOrd="2" destOrd="0" parTransId="{8BE3B7E4-5438-40DF-B040-F496D7829958}" sibTransId="{317661A9-60FB-4462-BBB3-299F44D344CD}"/>
    <dgm:cxn modelId="{1E40A8FB-1507-4F07-BCFF-B1FCBA0A2E3A}" srcId="{1A764FCB-4547-4C28-951B-0020C74E1823}" destId="{407BFF81-FB41-4B74-B298-2C3D8AD4265F}" srcOrd="1" destOrd="0" parTransId="{A4BFA060-5179-4403-9137-59913626FFF5}" sibTransId="{BAEF5B7E-75A8-45D2-93E4-704525DA447F}"/>
    <dgm:cxn modelId="{B6C63BD6-C888-4DA8-8053-14D2C57BA84F}" type="presParOf" srcId="{A63F8EDC-F388-44FE-AC69-CE2D22A71879}" destId="{78EF572B-6F0F-4EAC-88AF-CA0282E12358}" srcOrd="0" destOrd="0" presId="urn:microsoft.com/office/officeart/2005/8/layout/chevron2"/>
    <dgm:cxn modelId="{84C7FA9C-9A0C-4107-B736-299673B20F52}" type="presParOf" srcId="{78EF572B-6F0F-4EAC-88AF-CA0282E12358}" destId="{CBA775AC-B7F7-492F-AB9F-8F131CFC8265}" srcOrd="0" destOrd="0" presId="urn:microsoft.com/office/officeart/2005/8/layout/chevron2"/>
    <dgm:cxn modelId="{175B8FC9-3D65-4305-A148-7533054CA80A}" type="presParOf" srcId="{78EF572B-6F0F-4EAC-88AF-CA0282E12358}" destId="{A301CED6-41C2-44D1-886F-6D63342D285C}" srcOrd="1" destOrd="0" presId="urn:microsoft.com/office/officeart/2005/8/layout/chevron2"/>
    <dgm:cxn modelId="{EB4532AC-1167-4653-BA93-59D840B03112}" type="presParOf" srcId="{A63F8EDC-F388-44FE-AC69-CE2D22A71879}" destId="{B6E17001-182C-44EA-B87E-E901CA277D0C}" srcOrd="1" destOrd="0" presId="urn:microsoft.com/office/officeart/2005/8/layout/chevron2"/>
    <dgm:cxn modelId="{3CA4E542-514F-4C9C-86C8-889DF5A22DED}" type="presParOf" srcId="{A63F8EDC-F388-44FE-AC69-CE2D22A71879}" destId="{70567EA0-B094-4F1F-8D2E-6EAF1042C0CA}" srcOrd="2" destOrd="0" presId="urn:microsoft.com/office/officeart/2005/8/layout/chevron2"/>
    <dgm:cxn modelId="{3CEE5103-2769-4789-AA12-FD3984C98B44}" type="presParOf" srcId="{70567EA0-B094-4F1F-8D2E-6EAF1042C0CA}" destId="{1593368F-98F9-40DC-9F04-FFD66737A473}" srcOrd="0" destOrd="0" presId="urn:microsoft.com/office/officeart/2005/8/layout/chevron2"/>
    <dgm:cxn modelId="{42C75336-C7D8-43FC-AEB7-DFE3439620A1}" type="presParOf" srcId="{70567EA0-B094-4F1F-8D2E-6EAF1042C0CA}" destId="{EFFE53CB-BCF7-4E29-A8E2-A1BB430B17CA}" srcOrd="1" destOrd="0" presId="urn:microsoft.com/office/officeart/2005/8/layout/chevron2"/>
    <dgm:cxn modelId="{754D8626-0F41-4FE1-854C-FD0BF2466780}" type="presParOf" srcId="{A63F8EDC-F388-44FE-AC69-CE2D22A71879}" destId="{838BE6A5-A809-4923-849F-3E5812A52BE9}" srcOrd="3" destOrd="0" presId="urn:microsoft.com/office/officeart/2005/8/layout/chevron2"/>
    <dgm:cxn modelId="{7C7AD871-B3A7-40BA-9F64-9ED4027C6B5E}" type="presParOf" srcId="{A63F8EDC-F388-44FE-AC69-CE2D22A71879}" destId="{01B7C940-99D3-4E4E-8656-DE79DA56BE19}" srcOrd="4" destOrd="0" presId="urn:microsoft.com/office/officeart/2005/8/layout/chevron2"/>
    <dgm:cxn modelId="{1B7F14EA-5096-4399-A09A-FA1BA4248B7D}" type="presParOf" srcId="{01B7C940-99D3-4E4E-8656-DE79DA56BE19}" destId="{328F2E44-50A5-4C66-9F90-5F2FF538D426}" srcOrd="0" destOrd="0" presId="urn:microsoft.com/office/officeart/2005/8/layout/chevron2"/>
    <dgm:cxn modelId="{83E98D73-4709-449B-8E97-5E3E3001E9F8}" type="presParOf" srcId="{01B7C940-99D3-4E4E-8656-DE79DA56BE19}" destId="{47984C8F-2548-4C2E-8ECC-863532CF088B}" srcOrd="1" destOrd="0" presId="urn:microsoft.com/office/officeart/2005/8/layout/chevron2"/>
  </dgm:cxnLst>
  <dgm:bg/>
  <dgm:whole/>
</dgm:dataModel>
</file>

<file path=ppt/diagrams/data6.xml><?xml version="1.0" encoding="utf-8"?>
<dgm:dataModel xmlns:dgm="http://schemas.openxmlformats.org/drawingml/2006/diagram" xmlns:a="http://schemas.openxmlformats.org/drawingml/2006/main">
  <dgm:ptLst>
    <dgm:pt modelId="{3E181633-4A34-4863-BEB0-289EE0F4730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zh-CN" altLang="en-US"/>
        </a:p>
      </dgm:t>
    </dgm:pt>
    <dgm:pt modelId="{A8FE5B98-A09D-485F-80D9-D9301E810394}">
      <dgm:prSet phldrT="[文本]"/>
      <dgm:spPr/>
      <dgm:t>
        <a:bodyPr/>
        <a:lstStyle/>
        <a:p>
          <a:r>
            <a:rPr lang="en-US" dirty="0" smtClean="0"/>
            <a:t>modern medicine</a:t>
          </a:r>
          <a:endParaRPr lang="zh-CN" altLang="en-US" dirty="0"/>
        </a:p>
      </dgm:t>
    </dgm:pt>
    <dgm:pt modelId="{30508330-2307-43B8-9ECA-034987C0A700}" type="parTrans" cxnId="{B205A4A6-05CF-450E-8DC7-46D66916697A}">
      <dgm:prSet/>
      <dgm:spPr/>
      <dgm:t>
        <a:bodyPr/>
        <a:lstStyle/>
        <a:p>
          <a:endParaRPr lang="zh-CN" altLang="en-US"/>
        </a:p>
      </dgm:t>
    </dgm:pt>
    <dgm:pt modelId="{C7037ACF-1DBF-448A-B3C5-48A8EB9928CA}" type="sibTrans" cxnId="{B205A4A6-05CF-450E-8DC7-46D66916697A}">
      <dgm:prSet/>
      <dgm:spPr/>
      <dgm:t>
        <a:bodyPr/>
        <a:lstStyle/>
        <a:p>
          <a:endParaRPr lang="zh-CN" altLang="en-US"/>
        </a:p>
      </dgm:t>
    </dgm:pt>
    <dgm:pt modelId="{CDB66C65-66C5-4F67-9EF1-DF277E188242}">
      <dgm:prSet phldrT="[文本]"/>
      <dgm:spPr/>
      <dgm:t>
        <a:bodyPr/>
        <a:lstStyle/>
        <a:p>
          <a:r>
            <a:rPr lang="en-US" dirty="0" smtClean="0"/>
            <a:t>analytical</a:t>
          </a:r>
          <a:endParaRPr lang="zh-CN" altLang="en-US" dirty="0"/>
        </a:p>
      </dgm:t>
    </dgm:pt>
    <dgm:pt modelId="{A7AE3270-444D-4D35-8470-83A849C79E9E}" type="parTrans" cxnId="{9E102D74-FAAA-4F5B-9509-195181841B2A}">
      <dgm:prSet/>
      <dgm:spPr/>
      <dgm:t>
        <a:bodyPr/>
        <a:lstStyle/>
        <a:p>
          <a:endParaRPr lang="zh-CN" altLang="en-US"/>
        </a:p>
      </dgm:t>
    </dgm:pt>
    <dgm:pt modelId="{9EEE229D-D792-472F-BC08-ECA4F077B3B8}" type="sibTrans" cxnId="{9E102D74-FAAA-4F5B-9509-195181841B2A}">
      <dgm:prSet/>
      <dgm:spPr/>
      <dgm:t>
        <a:bodyPr/>
        <a:lstStyle/>
        <a:p>
          <a:endParaRPr lang="zh-CN" altLang="en-US"/>
        </a:p>
      </dgm:t>
    </dgm:pt>
    <dgm:pt modelId="{DF8622D5-D7BA-41FF-8EC1-F43A39884A8F}">
      <dgm:prSet phldrT="[文本]"/>
      <dgm:spPr/>
      <dgm:t>
        <a:bodyPr/>
        <a:lstStyle/>
        <a:p>
          <a:r>
            <a:rPr lang="en-US" dirty="0" smtClean="0"/>
            <a:t>quantitative</a:t>
          </a:r>
          <a:endParaRPr lang="zh-CN" altLang="en-US" dirty="0"/>
        </a:p>
      </dgm:t>
    </dgm:pt>
    <dgm:pt modelId="{DECA5D51-E74B-4BB2-A7D0-5D9A4BB31C3A}" type="parTrans" cxnId="{7642466C-8E38-418B-B22D-B25CA4D21A73}">
      <dgm:prSet/>
      <dgm:spPr/>
      <dgm:t>
        <a:bodyPr/>
        <a:lstStyle/>
        <a:p>
          <a:endParaRPr lang="zh-CN" altLang="en-US"/>
        </a:p>
      </dgm:t>
    </dgm:pt>
    <dgm:pt modelId="{FFB3C6C5-6729-4B8A-97ED-3C9FEF6E16E1}" type="sibTrans" cxnId="{7642466C-8E38-418B-B22D-B25CA4D21A73}">
      <dgm:prSet/>
      <dgm:spPr/>
      <dgm:t>
        <a:bodyPr/>
        <a:lstStyle/>
        <a:p>
          <a:endParaRPr lang="zh-CN" altLang="en-US"/>
        </a:p>
      </dgm:t>
    </dgm:pt>
    <dgm:pt modelId="{07943ECF-B3F6-4C94-A161-EAD9493483CC}">
      <dgm:prSet phldrT="[文本]"/>
      <dgm:spPr/>
      <dgm:t>
        <a:bodyPr/>
        <a:lstStyle/>
        <a:p>
          <a:r>
            <a:rPr lang="en-US" altLang="zh-CN" dirty="0" smtClean="0"/>
            <a:t>TCM</a:t>
          </a:r>
          <a:endParaRPr lang="zh-CN" altLang="en-US" dirty="0"/>
        </a:p>
      </dgm:t>
    </dgm:pt>
    <dgm:pt modelId="{DDDEA6E3-D9EC-40E3-B2DA-0E7D83C37555}" type="parTrans" cxnId="{2699F0C0-7437-49BC-9535-EA42C036BAD6}">
      <dgm:prSet/>
      <dgm:spPr/>
      <dgm:t>
        <a:bodyPr/>
        <a:lstStyle/>
        <a:p>
          <a:endParaRPr lang="zh-CN" altLang="en-US"/>
        </a:p>
      </dgm:t>
    </dgm:pt>
    <dgm:pt modelId="{21574F48-F5F3-4669-8089-79C6E21FEDE9}" type="sibTrans" cxnId="{2699F0C0-7437-49BC-9535-EA42C036BAD6}">
      <dgm:prSet/>
      <dgm:spPr/>
      <dgm:t>
        <a:bodyPr/>
        <a:lstStyle/>
        <a:p>
          <a:endParaRPr lang="zh-CN" altLang="en-US"/>
        </a:p>
      </dgm:t>
    </dgm:pt>
    <dgm:pt modelId="{A0D69D5F-CC40-48CB-9CCE-04238507CBA2}">
      <dgm:prSet phldrT="[文本]"/>
      <dgm:spPr/>
      <dgm:t>
        <a:bodyPr/>
        <a:lstStyle/>
        <a:p>
          <a:r>
            <a:rPr lang="en-US" dirty="0" smtClean="0"/>
            <a:t>systemic</a:t>
          </a:r>
          <a:endParaRPr lang="zh-CN" altLang="en-US" dirty="0"/>
        </a:p>
      </dgm:t>
    </dgm:pt>
    <dgm:pt modelId="{FE36B84E-8375-4B99-9AFD-66B355395AE2}" type="parTrans" cxnId="{838FD528-8A32-400F-B811-603997482FAA}">
      <dgm:prSet/>
      <dgm:spPr/>
      <dgm:t>
        <a:bodyPr/>
        <a:lstStyle/>
        <a:p>
          <a:endParaRPr lang="zh-CN" altLang="en-US"/>
        </a:p>
      </dgm:t>
    </dgm:pt>
    <dgm:pt modelId="{54B361C5-711D-4760-B1D4-8DE0B8134366}" type="sibTrans" cxnId="{838FD528-8A32-400F-B811-603997482FAA}">
      <dgm:prSet/>
      <dgm:spPr/>
      <dgm:t>
        <a:bodyPr/>
        <a:lstStyle/>
        <a:p>
          <a:endParaRPr lang="zh-CN" altLang="en-US"/>
        </a:p>
      </dgm:t>
    </dgm:pt>
    <dgm:pt modelId="{AA54C1C0-764D-4463-919C-FFF5C423E2A6}">
      <dgm:prSet phldrT="[文本]"/>
      <dgm:spPr/>
      <dgm:t>
        <a:bodyPr/>
        <a:lstStyle/>
        <a:p>
          <a:r>
            <a:rPr lang="en-US" dirty="0" smtClean="0"/>
            <a:t>holistic</a:t>
          </a:r>
          <a:endParaRPr lang="zh-CN" altLang="en-US" dirty="0"/>
        </a:p>
      </dgm:t>
    </dgm:pt>
    <dgm:pt modelId="{71C179A6-AEC0-4E11-A4B0-722C32BAAD1D}" type="parTrans" cxnId="{E448C5E5-234B-4AE3-8E99-14B2A58C77FB}">
      <dgm:prSet/>
      <dgm:spPr/>
      <dgm:t>
        <a:bodyPr/>
        <a:lstStyle/>
        <a:p>
          <a:endParaRPr lang="zh-CN" altLang="en-US"/>
        </a:p>
      </dgm:t>
    </dgm:pt>
    <dgm:pt modelId="{7FC54E56-9CEA-46B5-A18F-B39292565975}" type="sibTrans" cxnId="{E448C5E5-234B-4AE3-8E99-14B2A58C77FB}">
      <dgm:prSet/>
      <dgm:spPr/>
      <dgm:t>
        <a:bodyPr/>
        <a:lstStyle/>
        <a:p>
          <a:endParaRPr lang="zh-CN" altLang="en-US"/>
        </a:p>
      </dgm:t>
    </dgm:pt>
    <dgm:pt modelId="{8E2594AA-3C97-4538-8E8F-FBE599D1B593}">
      <dgm:prSet phldrT="[文本]"/>
      <dgm:spPr/>
      <dgm:t>
        <a:bodyPr/>
        <a:lstStyle/>
        <a:p>
          <a:r>
            <a:rPr lang="en-US" dirty="0" smtClean="0"/>
            <a:t>mechanistic</a:t>
          </a:r>
          <a:endParaRPr lang="zh-CN" altLang="en-US" dirty="0"/>
        </a:p>
      </dgm:t>
    </dgm:pt>
    <dgm:pt modelId="{E2B83162-9788-4817-AA3D-FB69985FBCE8}" type="parTrans" cxnId="{0EA502DA-455A-4F8F-B553-7922BDF3326A}">
      <dgm:prSet/>
      <dgm:spPr/>
      <dgm:t>
        <a:bodyPr/>
        <a:lstStyle/>
        <a:p>
          <a:endParaRPr lang="zh-CN" altLang="en-US"/>
        </a:p>
      </dgm:t>
    </dgm:pt>
    <dgm:pt modelId="{1B0220F1-AAA2-488D-84D0-7B306A57C7CE}" type="sibTrans" cxnId="{0EA502DA-455A-4F8F-B553-7922BDF3326A}">
      <dgm:prSet/>
      <dgm:spPr/>
      <dgm:t>
        <a:bodyPr/>
        <a:lstStyle/>
        <a:p>
          <a:endParaRPr lang="zh-CN" altLang="en-US"/>
        </a:p>
      </dgm:t>
    </dgm:pt>
    <dgm:pt modelId="{D9C6820C-CB55-49F5-9BD4-2D9F6880BFE5}">
      <dgm:prSet phldrT="[文本]"/>
      <dgm:spPr/>
      <dgm:t>
        <a:bodyPr/>
        <a:lstStyle/>
        <a:p>
          <a:r>
            <a:rPr lang="en-US" dirty="0" smtClean="0"/>
            <a:t>individualistic</a:t>
          </a:r>
          <a:endParaRPr lang="zh-CN" altLang="en-US" dirty="0"/>
        </a:p>
      </dgm:t>
    </dgm:pt>
    <dgm:pt modelId="{4FAED8A3-F22B-47CE-9C0B-B734559B924F}" type="parTrans" cxnId="{DDFB3F13-BE00-4E46-A3F0-29714B14B01C}">
      <dgm:prSet/>
      <dgm:spPr/>
      <dgm:t>
        <a:bodyPr/>
        <a:lstStyle/>
        <a:p>
          <a:endParaRPr lang="zh-CN" altLang="en-US"/>
        </a:p>
      </dgm:t>
    </dgm:pt>
    <dgm:pt modelId="{CE477937-04B1-4A3C-BE46-45E57A72EB62}" type="sibTrans" cxnId="{DDFB3F13-BE00-4E46-A3F0-29714B14B01C}">
      <dgm:prSet/>
      <dgm:spPr/>
      <dgm:t>
        <a:bodyPr/>
        <a:lstStyle/>
        <a:p>
          <a:endParaRPr lang="zh-CN" altLang="en-US"/>
        </a:p>
      </dgm:t>
    </dgm:pt>
    <dgm:pt modelId="{5EC060E1-9E5B-42C1-816B-907E394B5A9B}" type="pres">
      <dgm:prSet presAssocID="{3E181633-4A34-4863-BEB0-289EE0F4730B}" presName="Name0" presStyleCnt="0">
        <dgm:presLayoutVars>
          <dgm:dir/>
          <dgm:animLvl val="lvl"/>
          <dgm:resizeHandles/>
        </dgm:presLayoutVars>
      </dgm:prSet>
      <dgm:spPr/>
      <dgm:t>
        <a:bodyPr/>
        <a:lstStyle/>
        <a:p>
          <a:endParaRPr lang="zh-CN" altLang="en-US"/>
        </a:p>
      </dgm:t>
    </dgm:pt>
    <dgm:pt modelId="{AD4CD1C2-4711-4C91-9A7B-03FFF185E342}" type="pres">
      <dgm:prSet presAssocID="{A8FE5B98-A09D-485F-80D9-D9301E810394}" presName="linNode" presStyleCnt="0"/>
      <dgm:spPr/>
    </dgm:pt>
    <dgm:pt modelId="{41C2C169-1E8F-4691-8E67-328AAC47A53F}" type="pres">
      <dgm:prSet presAssocID="{A8FE5B98-A09D-485F-80D9-D9301E810394}" presName="parentShp" presStyleLbl="node1" presStyleIdx="0" presStyleCnt="2">
        <dgm:presLayoutVars>
          <dgm:bulletEnabled val="1"/>
        </dgm:presLayoutVars>
      </dgm:prSet>
      <dgm:spPr/>
      <dgm:t>
        <a:bodyPr/>
        <a:lstStyle/>
        <a:p>
          <a:endParaRPr lang="zh-CN" altLang="en-US"/>
        </a:p>
      </dgm:t>
    </dgm:pt>
    <dgm:pt modelId="{2362CC22-4FFB-4985-9C71-CAE03A287A00}" type="pres">
      <dgm:prSet presAssocID="{A8FE5B98-A09D-485F-80D9-D9301E810394}" presName="childShp" presStyleLbl="bgAccFollowNode1" presStyleIdx="0" presStyleCnt="2">
        <dgm:presLayoutVars>
          <dgm:bulletEnabled val="1"/>
        </dgm:presLayoutVars>
      </dgm:prSet>
      <dgm:spPr/>
      <dgm:t>
        <a:bodyPr/>
        <a:lstStyle/>
        <a:p>
          <a:endParaRPr lang="zh-CN" altLang="en-US"/>
        </a:p>
      </dgm:t>
    </dgm:pt>
    <dgm:pt modelId="{0C9FD623-EA8E-402C-A935-12C694BEE966}" type="pres">
      <dgm:prSet presAssocID="{C7037ACF-1DBF-448A-B3C5-48A8EB9928CA}" presName="spacing" presStyleCnt="0"/>
      <dgm:spPr/>
    </dgm:pt>
    <dgm:pt modelId="{3A8BF07F-E662-43A0-814D-56ED312B1F4B}" type="pres">
      <dgm:prSet presAssocID="{07943ECF-B3F6-4C94-A161-EAD9493483CC}" presName="linNode" presStyleCnt="0"/>
      <dgm:spPr/>
    </dgm:pt>
    <dgm:pt modelId="{54B696B5-5682-4570-B397-3F2E3185238D}" type="pres">
      <dgm:prSet presAssocID="{07943ECF-B3F6-4C94-A161-EAD9493483CC}" presName="parentShp" presStyleLbl="node1" presStyleIdx="1" presStyleCnt="2">
        <dgm:presLayoutVars>
          <dgm:bulletEnabled val="1"/>
        </dgm:presLayoutVars>
      </dgm:prSet>
      <dgm:spPr/>
      <dgm:t>
        <a:bodyPr/>
        <a:lstStyle/>
        <a:p>
          <a:endParaRPr lang="zh-CN" altLang="en-US"/>
        </a:p>
      </dgm:t>
    </dgm:pt>
    <dgm:pt modelId="{2B236F22-610E-4E58-AF17-53F266A5E961}" type="pres">
      <dgm:prSet presAssocID="{07943ECF-B3F6-4C94-A161-EAD9493483CC}" presName="childShp" presStyleLbl="bgAccFollowNode1" presStyleIdx="1" presStyleCnt="2">
        <dgm:presLayoutVars>
          <dgm:bulletEnabled val="1"/>
        </dgm:presLayoutVars>
      </dgm:prSet>
      <dgm:spPr/>
      <dgm:t>
        <a:bodyPr/>
        <a:lstStyle/>
        <a:p>
          <a:endParaRPr lang="zh-CN" altLang="en-US"/>
        </a:p>
      </dgm:t>
    </dgm:pt>
  </dgm:ptLst>
  <dgm:cxnLst>
    <dgm:cxn modelId="{F9471E17-F9A6-4C13-956F-517FB335B514}" type="presOf" srcId="{3E181633-4A34-4863-BEB0-289EE0F4730B}" destId="{5EC060E1-9E5B-42C1-816B-907E394B5A9B}" srcOrd="0" destOrd="0" presId="urn:microsoft.com/office/officeart/2005/8/layout/vList6"/>
    <dgm:cxn modelId="{E448C5E5-234B-4AE3-8E99-14B2A58C77FB}" srcId="{07943ECF-B3F6-4C94-A161-EAD9493483CC}" destId="{AA54C1C0-764D-4463-919C-FFF5C423E2A6}" srcOrd="1" destOrd="0" parTransId="{71C179A6-AEC0-4E11-A4B0-722C32BAAD1D}" sibTransId="{7FC54E56-9CEA-46B5-A18F-B39292565975}"/>
    <dgm:cxn modelId="{2699F0C0-7437-49BC-9535-EA42C036BAD6}" srcId="{3E181633-4A34-4863-BEB0-289EE0F4730B}" destId="{07943ECF-B3F6-4C94-A161-EAD9493483CC}" srcOrd="1" destOrd="0" parTransId="{DDDEA6E3-D9EC-40E3-B2DA-0E7D83C37555}" sibTransId="{21574F48-F5F3-4669-8089-79C6E21FEDE9}"/>
    <dgm:cxn modelId="{DDFB3F13-BE00-4E46-A3F0-29714B14B01C}" srcId="{07943ECF-B3F6-4C94-A161-EAD9493483CC}" destId="{D9C6820C-CB55-49F5-9BD4-2D9F6880BFE5}" srcOrd="2" destOrd="0" parTransId="{4FAED8A3-F22B-47CE-9C0B-B734559B924F}" sibTransId="{CE477937-04B1-4A3C-BE46-45E57A72EB62}"/>
    <dgm:cxn modelId="{86F1C5AA-C55C-4D74-8BAA-14CB0783755C}" type="presOf" srcId="{CDB66C65-66C5-4F67-9EF1-DF277E188242}" destId="{2362CC22-4FFB-4985-9C71-CAE03A287A00}" srcOrd="0" destOrd="0" presId="urn:microsoft.com/office/officeart/2005/8/layout/vList6"/>
    <dgm:cxn modelId="{0DDA0721-5CD5-4F99-9CEE-CE8B688C8477}" type="presOf" srcId="{D9C6820C-CB55-49F5-9BD4-2D9F6880BFE5}" destId="{2B236F22-610E-4E58-AF17-53F266A5E961}" srcOrd="0" destOrd="2" presId="urn:microsoft.com/office/officeart/2005/8/layout/vList6"/>
    <dgm:cxn modelId="{65FD3674-2A9D-493E-9033-99665BC62437}" type="presOf" srcId="{A0D69D5F-CC40-48CB-9CCE-04238507CBA2}" destId="{2B236F22-610E-4E58-AF17-53F266A5E961}" srcOrd="0" destOrd="0" presId="urn:microsoft.com/office/officeart/2005/8/layout/vList6"/>
    <dgm:cxn modelId="{9E102D74-FAAA-4F5B-9509-195181841B2A}" srcId="{A8FE5B98-A09D-485F-80D9-D9301E810394}" destId="{CDB66C65-66C5-4F67-9EF1-DF277E188242}" srcOrd="0" destOrd="0" parTransId="{A7AE3270-444D-4D35-8470-83A849C79E9E}" sibTransId="{9EEE229D-D792-472F-BC08-ECA4F077B3B8}"/>
    <dgm:cxn modelId="{5EE6A3D2-0074-4517-9B5A-8150B3907A4A}" type="presOf" srcId="{DF8622D5-D7BA-41FF-8EC1-F43A39884A8F}" destId="{2362CC22-4FFB-4985-9C71-CAE03A287A00}" srcOrd="0" destOrd="1" presId="urn:microsoft.com/office/officeart/2005/8/layout/vList6"/>
    <dgm:cxn modelId="{45B03207-5349-404A-9B22-568F4C12B791}" type="presOf" srcId="{07943ECF-B3F6-4C94-A161-EAD9493483CC}" destId="{54B696B5-5682-4570-B397-3F2E3185238D}" srcOrd="0" destOrd="0" presId="urn:microsoft.com/office/officeart/2005/8/layout/vList6"/>
    <dgm:cxn modelId="{D4763B6F-A211-40A4-BF17-428C30DB2188}" type="presOf" srcId="{8E2594AA-3C97-4538-8E8F-FBE599D1B593}" destId="{2362CC22-4FFB-4985-9C71-CAE03A287A00}" srcOrd="0" destOrd="2" presId="urn:microsoft.com/office/officeart/2005/8/layout/vList6"/>
    <dgm:cxn modelId="{094B01CD-2BF7-4F1C-8777-18C5C5DE701D}" type="presOf" srcId="{AA54C1C0-764D-4463-919C-FFF5C423E2A6}" destId="{2B236F22-610E-4E58-AF17-53F266A5E961}" srcOrd="0" destOrd="1" presId="urn:microsoft.com/office/officeart/2005/8/layout/vList6"/>
    <dgm:cxn modelId="{B205A4A6-05CF-450E-8DC7-46D66916697A}" srcId="{3E181633-4A34-4863-BEB0-289EE0F4730B}" destId="{A8FE5B98-A09D-485F-80D9-D9301E810394}" srcOrd="0" destOrd="0" parTransId="{30508330-2307-43B8-9ECA-034987C0A700}" sibTransId="{C7037ACF-1DBF-448A-B3C5-48A8EB9928CA}"/>
    <dgm:cxn modelId="{0EA502DA-455A-4F8F-B553-7922BDF3326A}" srcId="{A8FE5B98-A09D-485F-80D9-D9301E810394}" destId="{8E2594AA-3C97-4538-8E8F-FBE599D1B593}" srcOrd="2" destOrd="0" parTransId="{E2B83162-9788-4817-AA3D-FB69985FBCE8}" sibTransId="{1B0220F1-AAA2-488D-84D0-7B306A57C7CE}"/>
    <dgm:cxn modelId="{7642466C-8E38-418B-B22D-B25CA4D21A73}" srcId="{A8FE5B98-A09D-485F-80D9-D9301E810394}" destId="{DF8622D5-D7BA-41FF-8EC1-F43A39884A8F}" srcOrd="1" destOrd="0" parTransId="{DECA5D51-E74B-4BB2-A7D0-5D9A4BB31C3A}" sibTransId="{FFB3C6C5-6729-4B8A-97ED-3C9FEF6E16E1}"/>
    <dgm:cxn modelId="{EF86888E-FD52-402F-B0CD-9A1D4E907663}" type="presOf" srcId="{A8FE5B98-A09D-485F-80D9-D9301E810394}" destId="{41C2C169-1E8F-4691-8E67-328AAC47A53F}" srcOrd="0" destOrd="0" presId="urn:microsoft.com/office/officeart/2005/8/layout/vList6"/>
    <dgm:cxn modelId="{838FD528-8A32-400F-B811-603997482FAA}" srcId="{07943ECF-B3F6-4C94-A161-EAD9493483CC}" destId="{A0D69D5F-CC40-48CB-9CCE-04238507CBA2}" srcOrd="0" destOrd="0" parTransId="{FE36B84E-8375-4B99-9AFD-66B355395AE2}" sibTransId="{54B361C5-711D-4760-B1D4-8DE0B8134366}"/>
    <dgm:cxn modelId="{5D8492E6-45A8-4B25-B440-E4BB47763D34}" type="presParOf" srcId="{5EC060E1-9E5B-42C1-816B-907E394B5A9B}" destId="{AD4CD1C2-4711-4C91-9A7B-03FFF185E342}" srcOrd="0" destOrd="0" presId="urn:microsoft.com/office/officeart/2005/8/layout/vList6"/>
    <dgm:cxn modelId="{49AA530B-82D7-4893-BF6A-42E766AA9B65}" type="presParOf" srcId="{AD4CD1C2-4711-4C91-9A7B-03FFF185E342}" destId="{41C2C169-1E8F-4691-8E67-328AAC47A53F}" srcOrd="0" destOrd="0" presId="urn:microsoft.com/office/officeart/2005/8/layout/vList6"/>
    <dgm:cxn modelId="{BDC1BC69-62D7-4E27-83A5-BE728B8857C5}" type="presParOf" srcId="{AD4CD1C2-4711-4C91-9A7B-03FFF185E342}" destId="{2362CC22-4FFB-4985-9C71-CAE03A287A00}" srcOrd="1" destOrd="0" presId="urn:microsoft.com/office/officeart/2005/8/layout/vList6"/>
    <dgm:cxn modelId="{B79E77FC-88DE-42F7-ADA9-08CE3ED19DA0}" type="presParOf" srcId="{5EC060E1-9E5B-42C1-816B-907E394B5A9B}" destId="{0C9FD623-EA8E-402C-A935-12C694BEE966}" srcOrd="1" destOrd="0" presId="urn:microsoft.com/office/officeart/2005/8/layout/vList6"/>
    <dgm:cxn modelId="{94512ACB-2F27-441C-BD5D-F6EFEB675A26}" type="presParOf" srcId="{5EC060E1-9E5B-42C1-816B-907E394B5A9B}" destId="{3A8BF07F-E662-43A0-814D-56ED312B1F4B}" srcOrd="2" destOrd="0" presId="urn:microsoft.com/office/officeart/2005/8/layout/vList6"/>
    <dgm:cxn modelId="{CDC631D0-B39F-46A4-804A-CD8C5E2A2618}" type="presParOf" srcId="{3A8BF07F-E662-43A0-814D-56ED312B1F4B}" destId="{54B696B5-5682-4570-B397-3F2E3185238D}" srcOrd="0" destOrd="0" presId="urn:microsoft.com/office/officeart/2005/8/layout/vList6"/>
    <dgm:cxn modelId="{86247BAD-9560-42F2-B1D3-5CE70E8815BD}" type="presParOf" srcId="{3A8BF07F-E662-43A0-814D-56ED312B1F4B}" destId="{2B236F22-610E-4E58-AF17-53F266A5E961}" srcOrd="1" destOrd="0" presId="urn:microsoft.com/office/officeart/2005/8/layout/vList6"/>
  </dgm:cxnLst>
  <dgm:bg/>
  <dgm:whole/>
</dgm:dataModel>
</file>

<file path=ppt/diagrams/data7.xml><?xml version="1.0" encoding="utf-8"?>
<dgm:dataModel xmlns:dgm="http://schemas.openxmlformats.org/drawingml/2006/diagram" xmlns:a="http://schemas.openxmlformats.org/drawingml/2006/main">
  <dgm:ptLst>
    <dgm:pt modelId="{76BF291A-D32B-401F-AD98-9D851D7D7771}" type="doc">
      <dgm:prSet loTypeId="urn:microsoft.com/office/officeart/2005/8/layout/gear1" loCatId="cycle" qsTypeId="urn:microsoft.com/office/officeart/2005/8/quickstyle/simple1" qsCatId="simple" csTypeId="urn:microsoft.com/office/officeart/2005/8/colors/accent1_2" csCatId="accent1" phldr="1"/>
      <dgm:spPr/>
    </dgm:pt>
    <dgm:pt modelId="{CFF81248-535A-456A-841E-5667A8A48E46}">
      <dgm:prSet phldrT="[文本]"/>
      <dgm:spPr/>
      <dgm:t>
        <a:bodyPr/>
        <a:lstStyle/>
        <a:p>
          <a:r>
            <a:rPr lang="en-US" altLang="zh-CN" dirty="0" smtClean="0">
              <a:solidFill>
                <a:srgbClr val="0000FF"/>
              </a:solidFill>
            </a:rPr>
            <a:t>Medicine</a:t>
          </a:r>
          <a:endParaRPr lang="zh-CN" altLang="en-US" dirty="0">
            <a:solidFill>
              <a:srgbClr val="0000FF"/>
            </a:solidFill>
          </a:endParaRPr>
        </a:p>
      </dgm:t>
    </dgm:pt>
    <dgm:pt modelId="{A83F57BB-4D40-47AF-812F-947EDB372883}" type="parTrans" cxnId="{2CF8AE07-69E2-4E4B-AF60-52F8032ECDB0}">
      <dgm:prSet/>
      <dgm:spPr/>
      <dgm:t>
        <a:bodyPr/>
        <a:lstStyle/>
        <a:p>
          <a:endParaRPr lang="zh-CN" altLang="en-US"/>
        </a:p>
      </dgm:t>
    </dgm:pt>
    <dgm:pt modelId="{0F8AEA67-E5FD-45C2-88C9-C0D18790C571}" type="sibTrans" cxnId="{2CF8AE07-69E2-4E4B-AF60-52F8032ECDB0}">
      <dgm:prSet/>
      <dgm:spPr/>
      <dgm:t>
        <a:bodyPr/>
        <a:lstStyle/>
        <a:p>
          <a:endParaRPr lang="zh-CN" altLang="en-US"/>
        </a:p>
      </dgm:t>
    </dgm:pt>
    <dgm:pt modelId="{FFFF40C9-594E-4D02-B12C-061503897BFB}">
      <dgm:prSet phldrT="[文本]"/>
      <dgm:spPr/>
      <dgm:t>
        <a:bodyPr/>
        <a:lstStyle/>
        <a:p>
          <a:r>
            <a:rPr lang="en-US" altLang="zh-CN" dirty="0" smtClean="0">
              <a:solidFill>
                <a:srgbClr val="0000FF"/>
              </a:solidFill>
            </a:rPr>
            <a:t>Modern</a:t>
          </a:r>
          <a:endParaRPr lang="zh-CN" altLang="en-US" dirty="0">
            <a:solidFill>
              <a:srgbClr val="0000FF"/>
            </a:solidFill>
          </a:endParaRPr>
        </a:p>
      </dgm:t>
    </dgm:pt>
    <dgm:pt modelId="{051625BE-F314-4136-873C-4B29E680F018}" type="parTrans" cxnId="{756F3963-D713-49F1-99FB-71C982A07106}">
      <dgm:prSet/>
      <dgm:spPr/>
      <dgm:t>
        <a:bodyPr/>
        <a:lstStyle/>
        <a:p>
          <a:endParaRPr lang="zh-CN" altLang="en-US"/>
        </a:p>
      </dgm:t>
    </dgm:pt>
    <dgm:pt modelId="{662F07BD-B282-481C-B712-8FFBAFEE1DEA}" type="sibTrans" cxnId="{756F3963-D713-49F1-99FB-71C982A07106}">
      <dgm:prSet/>
      <dgm:spPr/>
      <dgm:t>
        <a:bodyPr/>
        <a:lstStyle/>
        <a:p>
          <a:endParaRPr lang="zh-CN" altLang="en-US"/>
        </a:p>
      </dgm:t>
    </dgm:pt>
    <dgm:pt modelId="{689330C5-3C4B-4EAF-ABB3-9A28FD53C7E8}">
      <dgm:prSet phldrT="[文本]"/>
      <dgm:spPr/>
      <dgm:t>
        <a:bodyPr/>
        <a:lstStyle/>
        <a:p>
          <a:r>
            <a:rPr lang="en-US" altLang="zh-CN" dirty="0" smtClean="0">
              <a:solidFill>
                <a:srgbClr val="0000FF"/>
              </a:solidFill>
            </a:rPr>
            <a:t>TCM</a:t>
          </a:r>
          <a:endParaRPr lang="zh-CN" altLang="en-US" dirty="0">
            <a:solidFill>
              <a:srgbClr val="0000FF"/>
            </a:solidFill>
          </a:endParaRPr>
        </a:p>
      </dgm:t>
    </dgm:pt>
    <dgm:pt modelId="{0D9B3312-89FB-4550-BA27-B60CE5F2FFBA}" type="parTrans" cxnId="{C8D30D24-512C-4F8D-A80B-CAE9E6E9950E}">
      <dgm:prSet/>
      <dgm:spPr/>
      <dgm:t>
        <a:bodyPr/>
        <a:lstStyle/>
        <a:p>
          <a:endParaRPr lang="zh-CN" altLang="en-US"/>
        </a:p>
      </dgm:t>
    </dgm:pt>
    <dgm:pt modelId="{3A9DD9EF-8F91-4662-A2D0-222F2299D0B7}" type="sibTrans" cxnId="{C8D30D24-512C-4F8D-A80B-CAE9E6E9950E}">
      <dgm:prSet/>
      <dgm:spPr/>
      <dgm:t>
        <a:bodyPr/>
        <a:lstStyle/>
        <a:p>
          <a:endParaRPr lang="zh-CN" altLang="en-US"/>
        </a:p>
      </dgm:t>
    </dgm:pt>
    <dgm:pt modelId="{CE758D5B-C45A-4522-A583-FE61ECCCDF23}" type="pres">
      <dgm:prSet presAssocID="{76BF291A-D32B-401F-AD98-9D851D7D7771}" presName="composite" presStyleCnt="0">
        <dgm:presLayoutVars>
          <dgm:chMax val="3"/>
          <dgm:animLvl val="lvl"/>
          <dgm:resizeHandles val="exact"/>
        </dgm:presLayoutVars>
      </dgm:prSet>
      <dgm:spPr/>
    </dgm:pt>
    <dgm:pt modelId="{C638154B-EB98-4DFD-B466-A37F866A90B4}" type="pres">
      <dgm:prSet presAssocID="{CFF81248-535A-456A-841E-5667A8A48E46}" presName="gear1" presStyleLbl="node1" presStyleIdx="0" presStyleCnt="3" custLinFactNeighborX="32530" custLinFactNeighborY="-1175">
        <dgm:presLayoutVars>
          <dgm:chMax val="1"/>
          <dgm:bulletEnabled val="1"/>
        </dgm:presLayoutVars>
      </dgm:prSet>
      <dgm:spPr/>
      <dgm:t>
        <a:bodyPr/>
        <a:lstStyle/>
        <a:p>
          <a:endParaRPr lang="zh-CN" altLang="en-US"/>
        </a:p>
      </dgm:t>
    </dgm:pt>
    <dgm:pt modelId="{573ED7EF-5D0D-4D91-AAFF-2B2512E0DB9B}" type="pres">
      <dgm:prSet presAssocID="{CFF81248-535A-456A-841E-5667A8A48E46}" presName="gear1srcNode" presStyleLbl="node1" presStyleIdx="0" presStyleCnt="3"/>
      <dgm:spPr/>
      <dgm:t>
        <a:bodyPr/>
        <a:lstStyle/>
        <a:p>
          <a:endParaRPr lang="zh-CN" altLang="en-US"/>
        </a:p>
      </dgm:t>
    </dgm:pt>
    <dgm:pt modelId="{AEAF0374-B87E-49E0-BCDF-AC3A2927C4E1}" type="pres">
      <dgm:prSet presAssocID="{CFF81248-535A-456A-841E-5667A8A48E46}" presName="gear1dstNode" presStyleLbl="node1" presStyleIdx="0" presStyleCnt="3"/>
      <dgm:spPr/>
      <dgm:t>
        <a:bodyPr/>
        <a:lstStyle/>
        <a:p>
          <a:endParaRPr lang="zh-CN" altLang="en-US"/>
        </a:p>
      </dgm:t>
    </dgm:pt>
    <dgm:pt modelId="{9EDF8491-BAB9-4018-9EE1-1C2D31E75231}" type="pres">
      <dgm:prSet presAssocID="{FFFF40C9-594E-4D02-B12C-061503897BFB}" presName="gear2" presStyleLbl="node1" presStyleIdx="1" presStyleCnt="3" custScaleX="123435" custScaleY="133403" custLinFactNeighborX="-56915" custLinFactNeighborY="8035">
        <dgm:presLayoutVars>
          <dgm:chMax val="1"/>
          <dgm:bulletEnabled val="1"/>
        </dgm:presLayoutVars>
      </dgm:prSet>
      <dgm:spPr/>
      <dgm:t>
        <a:bodyPr/>
        <a:lstStyle/>
        <a:p>
          <a:endParaRPr lang="zh-CN" altLang="en-US"/>
        </a:p>
      </dgm:t>
    </dgm:pt>
    <dgm:pt modelId="{3C908BC3-BD30-4C97-9F62-526247113BCB}" type="pres">
      <dgm:prSet presAssocID="{FFFF40C9-594E-4D02-B12C-061503897BFB}" presName="gear2srcNode" presStyleLbl="node1" presStyleIdx="1" presStyleCnt="3"/>
      <dgm:spPr/>
      <dgm:t>
        <a:bodyPr/>
        <a:lstStyle/>
        <a:p>
          <a:endParaRPr lang="zh-CN" altLang="en-US"/>
        </a:p>
      </dgm:t>
    </dgm:pt>
    <dgm:pt modelId="{69C7E211-614C-432E-8D2E-7D0F1603086B}" type="pres">
      <dgm:prSet presAssocID="{FFFF40C9-594E-4D02-B12C-061503897BFB}" presName="gear2dstNode" presStyleLbl="node1" presStyleIdx="1" presStyleCnt="3"/>
      <dgm:spPr/>
      <dgm:t>
        <a:bodyPr/>
        <a:lstStyle/>
        <a:p>
          <a:endParaRPr lang="zh-CN" altLang="en-US"/>
        </a:p>
      </dgm:t>
    </dgm:pt>
    <dgm:pt modelId="{790527E9-FE20-4E4C-B650-C64BC404BA96}" type="pres">
      <dgm:prSet presAssocID="{689330C5-3C4B-4EAF-ABB3-9A28FD53C7E8}" presName="gear3" presStyleLbl="node1" presStyleIdx="2" presStyleCnt="3" custScaleX="142207" custScaleY="155192" custLinFactNeighborX="-29645" custLinFactNeighborY="6474"/>
      <dgm:spPr/>
      <dgm:t>
        <a:bodyPr/>
        <a:lstStyle/>
        <a:p>
          <a:endParaRPr lang="zh-CN" altLang="en-US"/>
        </a:p>
      </dgm:t>
    </dgm:pt>
    <dgm:pt modelId="{92402F37-ACFE-4606-B938-D71C8864B5F9}" type="pres">
      <dgm:prSet presAssocID="{689330C5-3C4B-4EAF-ABB3-9A28FD53C7E8}" presName="gear3tx" presStyleLbl="node1" presStyleIdx="2" presStyleCnt="3">
        <dgm:presLayoutVars>
          <dgm:chMax val="1"/>
          <dgm:bulletEnabled val="1"/>
        </dgm:presLayoutVars>
      </dgm:prSet>
      <dgm:spPr/>
      <dgm:t>
        <a:bodyPr/>
        <a:lstStyle/>
        <a:p>
          <a:endParaRPr lang="zh-CN" altLang="en-US"/>
        </a:p>
      </dgm:t>
    </dgm:pt>
    <dgm:pt modelId="{B49DF5C7-3F9F-48CF-980F-CA69C39259ED}" type="pres">
      <dgm:prSet presAssocID="{689330C5-3C4B-4EAF-ABB3-9A28FD53C7E8}" presName="gear3srcNode" presStyleLbl="node1" presStyleIdx="2" presStyleCnt="3"/>
      <dgm:spPr/>
      <dgm:t>
        <a:bodyPr/>
        <a:lstStyle/>
        <a:p>
          <a:endParaRPr lang="zh-CN" altLang="en-US"/>
        </a:p>
      </dgm:t>
    </dgm:pt>
    <dgm:pt modelId="{D7C17D3B-C2C6-472C-B301-B14E0A5D9769}" type="pres">
      <dgm:prSet presAssocID="{689330C5-3C4B-4EAF-ABB3-9A28FD53C7E8}" presName="gear3dstNode" presStyleLbl="node1" presStyleIdx="2" presStyleCnt="3"/>
      <dgm:spPr/>
      <dgm:t>
        <a:bodyPr/>
        <a:lstStyle/>
        <a:p>
          <a:endParaRPr lang="zh-CN" altLang="en-US"/>
        </a:p>
      </dgm:t>
    </dgm:pt>
    <dgm:pt modelId="{702CEE35-5B8C-407D-8EE4-851F018972DD}" type="pres">
      <dgm:prSet presAssocID="{0F8AEA67-E5FD-45C2-88C9-C0D18790C571}" presName="connector1" presStyleLbl="sibTrans2D1" presStyleIdx="0" presStyleCnt="3" custLinFactNeighborX="18986" custLinFactNeighborY="-17221"/>
      <dgm:spPr/>
      <dgm:t>
        <a:bodyPr/>
        <a:lstStyle/>
        <a:p>
          <a:endParaRPr lang="zh-CN" altLang="en-US"/>
        </a:p>
      </dgm:t>
    </dgm:pt>
    <dgm:pt modelId="{B28D8245-BD9D-4467-AC46-BD5DE00A9076}" type="pres">
      <dgm:prSet presAssocID="{662F07BD-B282-481C-B712-8FFBAFEE1DEA}" presName="connector2" presStyleLbl="sibTrans2D1" presStyleIdx="1" presStyleCnt="3" custLinFactNeighborX="-39822" custLinFactNeighborY="-20431"/>
      <dgm:spPr/>
      <dgm:t>
        <a:bodyPr/>
        <a:lstStyle/>
        <a:p>
          <a:endParaRPr lang="zh-CN" altLang="en-US"/>
        </a:p>
      </dgm:t>
    </dgm:pt>
    <dgm:pt modelId="{FBED0B77-1C87-4008-ABE9-21DA3A32FC07}" type="pres">
      <dgm:prSet presAssocID="{3A9DD9EF-8F91-4662-A2D0-222F2299D0B7}" presName="connector3" presStyleLbl="sibTrans2D1" presStyleIdx="2" presStyleCnt="3" custLinFactNeighborX="-35717" custLinFactNeighborY="-10829"/>
      <dgm:spPr/>
      <dgm:t>
        <a:bodyPr/>
        <a:lstStyle/>
        <a:p>
          <a:endParaRPr lang="zh-CN" altLang="en-US"/>
        </a:p>
      </dgm:t>
    </dgm:pt>
  </dgm:ptLst>
  <dgm:cxnLst>
    <dgm:cxn modelId="{2448A182-BB37-447C-A2F5-43AC505E5BBB}" type="presOf" srcId="{FFFF40C9-594E-4D02-B12C-061503897BFB}" destId="{3C908BC3-BD30-4C97-9F62-526247113BCB}" srcOrd="1" destOrd="0" presId="urn:microsoft.com/office/officeart/2005/8/layout/gear1"/>
    <dgm:cxn modelId="{C6BAE8E5-1885-423D-9936-C14E4D17BE09}" type="presOf" srcId="{689330C5-3C4B-4EAF-ABB3-9A28FD53C7E8}" destId="{B49DF5C7-3F9F-48CF-980F-CA69C39259ED}" srcOrd="2" destOrd="0" presId="urn:microsoft.com/office/officeart/2005/8/layout/gear1"/>
    <dgm:cxn modelId="{3847EB9D-064F-4E32-903D-D7DB7DBB180E}" type="presOf" srcId="{FFFF40C9-594E-4D02-B12C-061503897BFB}" destId="{9EDF8491-BAB9-4018-9EE1-1C2D31E75231}" srcOrd="0" destOrd="0" presId="urn:microsoft.com/office/officeart/2005/8/layout/gear1"/>
    <dgm:cxn modelId="{46412F28-4159-4647-BB0F-35288860B87F}" type="presOf" srcId="{76BF291A-D32B-401F-AD98-9D851D7D7771}" destId="{CE758D5B-C45A-4522-A583-FE61ECCCDF23}" srcOrd="0" destOrd="0" presId="urn:microsoft.com/office/officeart/2005/8/layout/gear1"/>
    <dgm:cxn modelId="{AFDB9354-2AAE-47BD-9E3C-241F0D4FA257}" type="presOf" srcId="{CFF81248-535A-456A-841E-5667A8A48E46}" destId="{573ED7EF-5D0D-4D91-AAFF-2B2512E0DB9B}" srcOrd="1" destOrd="0" presId="urn:microsoft.com/office/officeart/2005/8/layout/gear1"/>
    <dgm:cxn modelId="{25721690-4298-4D96-9785-26D742521FA3}" type="presOf" srcId="{662F07BD-B282-481C-B712-8FFBAFEE1DEA}" destId="{B28D8245-BD9D-4467-AC46-BD5DE00A9076}" srcOrd="0" destOrd="0" presId="urn:microsoft.com/office/officeart/2005/8/layout/gear1"/>
    <dgm:cxn modelId="{97A686F5-17D2-4BC4-9C44-7A9539340E29}" type="presOf" srcId="{689330C5-3C4B-4EAF-ABB3-9A28FD53C7E8}" destId="{790527E9-FE20-4E4C-B650-C64BC404BA96}" srcOrd="0" destOrd="0" presId="urn:microsoft.com/office/officeart/2005/8/layout/gear1"/>
    <dgm:cxn modelId="{54FCAEE8-EC33-41AD-A5FC-44C13C2B039A}" type="presOf" srcId="{3A9DD9EF-8F91-4662-A2D0-222F2299D0B7}" destId="{FBED0B77-1C87-4008-ABE9-21DA3A32FC07}" srcOrd="0" destOrd="0" presId="urn:microsoft.com/office/officeart/2005/8/layout/gear1"/>
    <dgm:cxn modelId="{80FE3CB6-D5A0-48FB-87EF-B1CCA4BF9D17}" type="presOf" srcId="{689330C5-3C4B-4EAF-ABB3-9A28FD53C7E8}" destId="{D7C17D3B-C2C6-472C-B301-B14E0A5D9769}" srcOrd="3" destOrd="0" presId="urn:microsoft.com/office/officeart/2005/8/layout/gear1"/>
    <dgm:cxn modelId="{97562311-E8F5-4617-BD53-D88F3AB74961}" type="presOf" srcId="{CFF81248-535A-456A-841E-5667A8A48E46}" destId="{AEAF0374-B87E-49E0-BCDF-AC3A2927C4E1}" srcOrd="2" destOrd="0" presId="urn:microsoft.com/office/officeart/2005/8/layout/gear1"/>
    <dgm:cxn modelId="{BF30059C-EC37-49E5-B6CE-C80F0655BA46}" type="presOf" srcId="{0F8AEA67-E5FD-45C2-88C9-C0D18790C571}" destId="{702CEE35-5B8C-407D-8EE4-851F018972DD}" srcOrd="0" destOrd="0" presId="urn:microsoft.com/office/officeart/2005/8/layout/gear1"/>
    <dgm:cxn modelId="{2CF8AE07-69E2-4E4B-AF60-52F8032ECDB0}" srcId="{76BF291A-D32B-401F-AD98-9D851D7D7771}" destId="{CFF81248-535A-456A-841E-5667A8A48E46}" srcOrd="0" destOrd="0" parTransId="{A83F57BB-4D40-47AF-812F-947EDB372883}" sibTransId="{0F8AEA67-E5FD-45C2-88C9-C0D18790C571}"/>
    <dgm:cxn modelId="{756F3963-D713-49F1-99FB-71C982A07106}" srcId="{76BF291A-D32B-401F-AD98-9D851D7D7771}" destId="{FFFF40C9-594E-4D02-B12C-061503897BFB}" srcOrd="1" destOrd="0" parTransId="{051625BE-F314-4136-873C-4B29E680F018}" sibTransId="{662F07BD-B282-481C-B712-8FFBAFEE1DEA}"/>
    <dgm:cxn modelId="{C8D30D24-512C-4F8D-A80B-CAE9E6E9950E}" srcId="{76BF291A-D32B-401F-AD98-9D851D7D7771}" destId="{689330C5-3C4B-4EAF-ABB3-9A28FD53C7E8}" srcOrd="2" destOrd="0" parTransId="{0D9B3312-89FB-4550-BA27-B60CE5F2FFBA}" sibTransId="{3A9DD9EF-8F91-4662-A2D0-222F2299D0B7}"/>
    <dgm:cxn modelId="{50FF8F72-281D-42A8-9859-76FD351C0B88}" type="presOf" srcId="{CFF81248-535A-456A-841E-5667A8A48E46}" destId="{C638154B-EB98-4DFD-B466-A37F866A90B4}" srcOrd="0" destOrd="0" presId="urn:microsoft.com/office/officeart/2005/8/layout/gear1"/>
    <dgm:cxn modelId="{170C3732-62B4-4185-ABDE-D9839BE688B2}" type="presOf" srcId="{FFFF40C9-594E-4D02-B12C-061503897BFB}" destId="{69C7E211-614C-432E-8D2E-7D0F1603086B}" srcOrd="2" destOrd="0" presId="urn:microsoft.com/office/officeart/2005/8/layout/gear1"/>
    <dgm:cxn modelId="{0A1C552A-EB5B-46C2-A810-9B9DFBBCDDC5}" type="presOf" srcId="{689330C5-3C4B-4EAF-ABB3-9A28FD53C7E8}" destId="{92402F37-ACFE-4606-B938-D71C8864B5F9}" srcOrd="1" destOrd="0" presId="urn:microsoft.com/office/officeart/2005/8/layout/gear1"/>
    <dgm:cxn modelId="{208FC9B3-7B0C-4F6B-BDCE-A24D487C585D}" type="presParOf" srcId="{CE758D5B-C45A-4522-A583-FE61ECCCDF23}" destId="{C638154B-EB98-4DFD-B466-A37F866A90B4}" srcOrd="0" destOrd="0" presId="urn:microsoft.com/office/officeart/2005/8/layout/gear1"/>
    <dgm:cxn modelId="{2CA67B53-9F3C-4B0E-A210-A167917C8E2E}" type="presParOf" srcId="{CE758D5B-C45A-4522-A583-FE61ECCCDF23}" destId="{573ED7EF-5D0D-4D91-AAFF-2B2512E0DB9B}" srcOrd="1" destOrd="0" presId="urn:microsoft.com/office/officeart/2005/8/layout/gear1"/>
    <dgm:cxn modelId="{909EE4A9-46B6-4CF0-AAA4-5E31D39268E1}" type="presParOf" srcId="{CE758D5B-C45A-4522-A583-FE61ECCCDF23}" destId="{AEAF0374-B87E-49E0-BCDF-AC3A2927C4E1}" srcOrd="2" destOrd="0" presId="urn:microsoft.com/office/officeart/2005/8/layout/gear1"/>
    <dgm:cxn modelId="{619CAD5D-EF31-4B1A-85D4-8F1DB3CC8F35}" type="presParOf" srcId="{CE758D5B-C45A-4522-A583-FE61ECCCDF23}" destId="{9EDF8491-BAB9-4018-9EE1-1C2D31E75231}" srcOrd="3" destOrd="0" presId="urn:microsoft.com/office/officeart/2005/8/layout/gear1"/>
    <dgm:cxn modelId="{2BDCD971-5FEA-4F69-9C78-2FC6A23B1E9D}" type="presParOf" srcId="{CE758D5B-C45A-4522-A583-FE61ECCCDF23}" destId="{3C908BC3-BD30-4C97-9F62-526247113BCB}" srcOrd="4" destOrd="0" presId="urn:microsoft.com/office/officeart/2005/8/layout/gear1"/>
    <dgm:cxn modelId="{681BB211-C1F0-4582-9C0C-186B58D7DA0D}" type="presParOf" srcId="{CE758D5B-C45A-4522-A583-FE61ECCCDF23}" destId="{69C7E211-614C-432E-8D2E-7D0F1603086B}" srcOrd="5" destOrd="0" presId="urn:microsoft.com/office/officeart/2005/8/layout/gear1"/>
    <dgm:cxn modelId="{017D56B9-F2E4-4375-92F8-069810A87F24}" type="presParOf" srcId="{CE758D5B-C45A-4522-A583-FE61ECCCDF23}" destId="{790527E9-FE20-4E4C-B650-C64BC404BA96}" srcOrd="6" destOrd="0" presId="urn:microsoft.com/office/officeart/2005/8/layout/gear1"/>
    <dgm:cxn modelId="{A9021B71-B16A-4670-A22A-BC16658B2002}" type="presParOf" srcId="{CE758D5B-C45A-4522-A583-FE61ECCCDF23}" destId="{92402F37-ACFE-4606-B938-D71C8864B5F9}" srcOrd="7" destOrd="0" presId="urn:microsoft.com/office/officeart/2005/8/layout/gear1"/>
    <dgm:cxn modelId="{A6518F14-98D4-4D5B-B49E-BF925434BB36}" type="presParOf" srcId="{CE758D5B-C45A-4522-A583-FE61ECCCDF23}" destId="{B49DF5C7-3F9F-48CF-980F-CA69C39259ED}" srcOrd="8" destOrd="0" presId="urn:microsoft.com/office/officeart/2005/8/layout/gear1"/>
    <dgm:cxn modelId="{6F0EDF79-E967-48F4-8E24-8181741115A2}" type="presParOf" srcId="{CE758D5B-C45A-4522-A583-FE61ECCCDF23}" destId="{D7C17D3B-C2C6-472C-B301-B14E0A5D9769}" srcOrd="9" destOrd="0" presId="urn:microsoft.com/office/officeart/2005/8/layout/gear1"/>
    <dgm:cxn modelId="{1EEBF334-A70C-467C-98DF-3F35B8A9E2DB}" type="presParOf" srcId="{CE758D5B-C45A-4522-A583-FE61ECCCDF23}" destId="{702CEE35-5B8C-407D-8EE4-851F018972DD}" srcOrd="10" destOrd="0" presId="urn:microsoft.com/office/officeart/2005/8/layout/gear1"/>
    <dgm:cxn modelId="{AC5523AF-8DD2-4550-A52C-D42DD8D0FDF3}" type="presParOf" srcId="{CE758D5B-C45A-4522-A583-FE61ECCCDF23}" destId="{B28D8245-BD9D-4467-AC46-BD5DE00A9076}" srcOrd="11" destOrd="0" presId="urn:microsoft.com/office/officeart/2005/8/layout/gear1"/>
    <dgm:cxn modelId="{4CADF9EC-6DC5-466C-82AD-0BEA274313D9}" type="presParOf" srcId="{CE758D5B-C45A-4522-A583-FE61ECCCDF23}" destId="{FBED0B77-1C87-4008-ABE9-21DA3A32FC07}" srcOrd="12" destOrd="0" presId="urn:microsoft.com/office/officeart/2005/8/layout/gear1"/>
  </dgm:cxnLst>
  <dgm:bg/>
  <dgm:whole/>
</dgm:dataModel>
</file>

<file path=ppt/diagrams/data8.xml><?xml version="1.0" encoding="utf-8"?>
<dgm:dataModel xmlns:dgm="http://schemas.openxmlformats.org/drawingml/2006/diagram" xmlns:a="http://schemas.openxmlformats.org/drawingml/2006/main">
  <dgm:ptLst>
    <dgm:pt modelId="{BB3F21C7-5E4B-44D9-BD25-1079EBB7100D}"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1934CE76-43B6-43CB-A4B1-713009CD8A1A}">
      <dgm:prSet phldrT="[文本]"/>
      <dgm:spPr/>
      <dgm:t>
        <a:bodyPr/>
        <a:lstStyle/>
        <a:p>
          <a:r>
            <a:rPr lang="en-US" altLang="zh-CN" dirty="0" smtClean="0"/>
            <a:t>W.M</a:t>
          </a:r>
          <a:endParaRPr lang="zh-CN" altLang="en-US" dirty="0"/>
        </a:p>
      </dgm:t>
    </dgm:pt>
    <dgm:pt modelId="{9EC34FFA-33E3-49CD-9DE2-465E218A0526}" type="parTrans" cxnId="{B5253719-1225-42A4-8930-BC8590F32AA8}">
      <dgm:prSet/>
      <dgm:spPr/>
      <dgm:t>
        <a:bodyPr/>
        <a:lstStyle/>
        <a:p>
          <a:endParaRPr lang="zh-CN" altLang="en-US"/>
        </a:p>
      </dgm:t>
    </dgm:pt>
    <dgm:pt modelId="{332985FC-CE75-47AD-924A-BD7F260EA1EF}" type="sibTrans" cxnId="{B5253719-1225-42A4-8930-BC8590F32AA8}">
      <dgm:prSet/>
      <dgm:spPr/>
      <dgm:t>
        <a:bodyPr/>
        <a:lstStyle/>
        <a:p>
          <a:endParaRPr lang="zh-CN" altLang="en-US"/>
        </a:p>
      </dgm:t>
    </dgm:pt>
    <dgm:pt modelId="{8BF2BDF4-8C9B-432F-AD55-5929A758C4DD}">
      <dgm:prSet phldrT="[文本]"/>
      <dgm:spPr/>
      <dgm:t>
        <a:bodyPr/>
        <a:lstStyle/>
        <a:p>
          <a:r>
            <a:rPr lang="en-US" altLang="zh-CN" dirty="0" smtClean="0"/>
            <a:t>TCM</a:t>
          </a:r>
          <a:endParaRPr lang="zh-CN" altLang="en-US" dirty="0"/>
        </a:p>
      </dgm:t>
    </dgm:pt>
    <dgm:pt modelId="{05153893-946D-4F65-AEF1-2225E54EE21E}" type="parTrans" cxnId="{2772A675-F04F-4FD7-A3C6-AF1689BF14CB}">
      <dgm:prSet/>
      <dgm:spPr/>
      <dgm:t>
        <a:bodyPr/>
        <a:lstStyle/>
        <a:p>
          <a:endParaRPr lang="zh-CN" altLang="en-US"/>
        </a:p>
      </dgm:t>
    </dgm:pt>
    <dgm:pt modelId="{853355F4-D09C-40E4-9EBD-20C648AE0462}" type="sibTrans" cxnId="{2772A675-F04F-4FD7-A3C6-AF1689BF14CB}">
      <dgm:prSet/>
      <dgm:spPr/>
      <dgm:t>
        <a:bodyPr/>
        <a:lstStyle/>
        <a:p>
          <a:endParaRPr lang="zh-CN" altLang="en-US"/>
        </a:p>
      </dgm:t>
    </dgm:pt>
    <dgm:pt modelId="{A3DF313C-D72F-4FF0-A8A5-52697655CCCA}">
      <dgm:prSet phldrT="[文本]"/>
      <dgm:spPr/>
      <dgm:t>
        <a:bodyPr/>
        <a:lstStyle/>
        <a:p>
          <a:endParaRPr lang="zh-CN" altLang="en-US" dirty="0"/>
        </a:p>
      </dgm:t>
    </dgm:pt>
    <dgm:pt modelId="{538CF0A7-CFEF-460C-9265-2F6CE8330ECA}" type="parTrans" cxnId="{6A97632F-1658-42C4-A5A8-BFD755D7C3F3}">
      <dgm:prSet/>
      <dgm:spPr/>
      <dgm:t>
        <a:bodyPr/>
        <a:lstStyle/>
        <a:p>
          <a:endParaRPr lang="zh-CN" altLang="en-US"/>
        </a:p>
      </dgm:t>
    </dgm:pt>
    <dgm:pt modelId="{307089D9-505D-4195-9E57-73BB871DE0FB}" type="sibTrans" cxnId="{6A97632F-1658-42C4-A5A8-BFD755D7C3F3}">
      <dgm:prSet/>
      <dgm:spPr/>
      <dgm:t>
        <a:bodyPr/>
        <a:lstStyle/>
        <a:p>
          <a:endParaRPr lang="zh-CN" altLang="en-US"/>
        </a:p>
      </dgm:t>
    </dgm:pt>
    <dgm:pt modelId="{391A9621-1299-458C-8B22-038550D822FF}" type="pres">
      <dgm:prSet presAssocID="{BB3F21C7-5E4B-44D9-BD25-1079EBB7100D}" presName="Name0" presStyleCnt="0">
        <dgm:presLayoutVars>
          <dgm:dir/>
          <dgm:resizeHandles val="exact"/>
        </dgm:presLayoutVars>
      </dgm:prSet>
      <dgm:spPr/>
    </dgm:pt>
    <dgm:pt modelId="{4D14E1CE-41CF-4964-98A7-0F41FE3C699E}" type="pres">
      <dgm:prSet presAssocID="{BB3F21C7-5E4B-44D9-BD25-1079EBB7100D}" presName="vNodes" presStyleCnt="0"/>
      <dgm:spPr/>
    </dgm:pt>
    <dgm:pt modelId="{2DCB43CC-37AC-468C-A2AD-777DC9BAA823}" type="pres">
      <dgm:prSet presAssocID="{1934CE76-43B6-43CB-A4B1-713009CD8A1A}" presName="node" presStyleLbl="node1" presStyleIdx="0" presStyleCnt="3">
        <dgm:presLayoutVars>
          <dgm:bulletEnabled val="1"/>
        </dgm:presLayoutVars>
      </dgm:prSet>
      <dgm:spPr/>
      <dgm:t>
        <a:bodyPr/>
        <a:lstStyle/>
        <a:p>
          <a:endParaRPr lang="zh-CN" altLang="en-US"/>
        </a:p>
      </dgm:t>
    </dgm:pt>
    <dgm:pt modelId="{4314452C-2EEC-4E4C-9FF7-FC58ECB92886}" type="pres">
      <dgm:prSet presAssocID="{332985FC-CE75-47AD-924A-BD7F260EA1EF}" presName="spacerT" presStyleCnt="0"/>
      <dgm:spPr/>
    </dgm:pt>
    <dgm:pt modelId="{C905DD19-3215-4E4A-96E9-12F1CA1FB7B4}" type="pres">
      <dgm:prSet presAssocID="{332985FC-CE75-47AD-924A-BD7F260EA1EF}" presName="sibTrans" presStyleLbl="sibTrans2D1" presStyleIdx="0" presStyleCnt="2"/>
      <dgm:spPr/>
      <dgm:t>
        <a:bodyPr/>
        <a:lstStyle/>
        <a:p>
          <a:endParaRPr lang="zh-CN" altLang="en-US"/>
        </a:p>
      </dgm:t>
    </dgm:pt>
    <dgm:pt modelId="{0596F31D-AB4F-4613-ADD1-09F452D7AD05}" type="pres">
      <dgm:prSet presAssocID="{332985FC-CE75-47AD-924A-BD7F260EA1EF}" presName="spacerB" presStyleCnt="0"/>
      <dgm:spPr/>
    </dgm:pt>
    <dgm:pt modelId="{957AC684-C529-433B-9FE3-CF82621F17D4}" type="pres">
      <dgm:prSet presAssocID="{8BF2BDF4-8C9B-432F-AD55-5929A758C4DD}" presName="node" presStyleLbl="node1" presStyleIdx="1" presStyleCnt="3">
        <dgm:presLayoutVars>
          <dgm:bulletEnabled val="1"/>
        </dgm:presLayoutVars>
      </dgm:prSet>
      <dgm:spPr/>
      <dgm:t>
        <a:bodyPr/>
        <a:lstStyle/>
        <a:p>
          <a:endParaRPr lang="zh-CN" altLang="en-US"/>
        </a:p>
      </dgm:t>
    </dgm:pt>
    <dgm:pt modelId="{FB79E3C5-086F-4D70-BF8E-BFD2981F2EB4}" type="pres">
      <dgm:prSet presAssocID="{BB3F21C7-5E4B-44D9-BD25-1079EBB7100D}" presName="sibTransLast" presStyleLbl="sibTrans2D1" presStyleIdx="1" presStyleCnt="2"/>
      <dgm:spPr/>
      <dgm:t>
        <a:bodyPr/>
        <a:lstStyle/>
        <a:p>
          <a:endParaRPr lang="zh-CN" altLang="en-US"/>
        </a:p>
      </dgm:t>
    </dgm:pt>
    <dgm:pt modelId="{462F49D8-0D23-4102-90CB-F356DCB8D476}" type="pres">
      <dgm:prSet presAssocID="{BB3F21C7-5E4B-44D9-BD25-1079EBB7100D}" presName="connectorText" presStyleLbl="sibTrans2D1" presStyleIdx="1" presStyleCnt="2"/>
      <dgm:spPr/>
      <dgm:t>
        <a:bodyPr/>
        <a:lstStyle/>
        <a:p>
          <a:endParaRPr lang="zh-CN" altLang="en-US"/>
        </a:p>
      </dgm:t>
    </dgm:pt>
    <dgm:pt modelId="{C90FD3A2-AA95-49CB-BE9B-108D2F128EC3}" type="pres">
      <dgm:prSet presAssocID="{BB3F21C7-5E4B-44D9-BD25-1079EBB7100D}" presName="lastNode" presStyleLbl="node1" presStyleIdx="2" presStyleCnt="3">
        <dgm:presLayoutVars>
          <dgm:bulletEnabled val="1"/>
        </dgm:presLayoutVars>
      </dgm:prSet>
      <dgm:spPr/>
      <dgm:t>
        <a:bodyPr/>
        <a:lstStyle/>
        <a:p>
          <a:endParaRPr lang="zh-CN" altLang="en-US"/>
        </a:p>
      </dgm:t>
    </dgm:pt>
  </dgm:ptLst>
  <dgm:cxnLst>
    <dgm:cxn modelId="{509BEB2B-5942-427B-B346-BF8A2C90A1D3}" type="presOf" srcId="{BB3F21C7-5E4B-44D9-BD25-1079EBB7100D}" destId="{391A9621-1299-458C-8B22-038550D822FF}" srcOrd="0" destOrd="0" presId="urn:microsoft.com/office/officeart/2005/8/layout/equation2"/>
    <dgm:cxn modelId="{B4429E09-897C-4F04-890B-FCAA21FCC6F8}" type="presOf" srcId="{A3DF313C-D72F-4FF0-A8A5-52697655CCCA}" destId="{C90FD3A2-AA95-49CB-BE9B-108D2F128EC3}" srcOrd="0" destOrd="0" presId="urn:microsoft.com/office/officeart/2005/8/layout/equation2"/>
    <dgm:cxn modelId="{2772A675-F04F-4FD7-A3C6-AF1689BF14CB}" srcId="{BB3F21C7-5E4B-44D9-BD25-1079EBB7100D}" destId="{8BF2BDF4-8C9B-432F-AD55-5929A758C4DD}" srcOrd="1" destOrd="0" parTransId="{05153893-946D-4F65-AEF1-2225E54EE21E}" sibTransId="{853355F4-D09C-40E4-9EBD-20C648AE0462}"/>
    <dgm:cxn modelId="{B5253719-1225-42A4-8930-BC8590F32AA8}" srcId="{BB3F21C7-5E4B-44D9-BD25-1079EBB7100D}" destId="{1934CE76-43B6-43CB-A4B1-713009CD8A1A}" srcOrd="0" destOrd="0" parTransId="{9EC34FFA-33E3-49CD-9DE2-465E218A0526}" sibTransId="{332985FC-CE75-47AD-924A-BD7F260EA1EF}"/>
    <dgm:cxn modelId="{8776DD9C-E8F1-4038-9008-99C47B5A44D8}" type="presOf" srcId="{332985FC-CE75-47AD-924A-BD7F260EA1EF}" destId="{C905DD19-3215-4E4A-96E9-12F1CA1FB7B4}" srcOrd="0" destOrd="0" presId="urn:microsoft.com/office/officeart/2005/8/layout/equation2"/>
    <dgm:cxn modelId="{47D3B991-F90F-49C8-9554-9CF03E80A519}" type="presOf" srcId="{8BF2BDF4-8C9B-432F-AD55-5929A758C4DD}" destId="{957AC684-C529-433B-9FE3-CF82621F17D4}" srcOrd="0" destOrd="0" presId="urn:microsoft.com/office/officeart/2005/8/layout/equation2"/>
    <dgm:cxn modelId="{6A97632F-1658-42C4-A5A8-BFD755D7C3F3}" srcId="{BB3F21C7-5E4B-44D9-BD25-1079EBB7100D}" destId="{A3DF313C-D72F-4FF0-A8A5-52697655CCCA}" srcOrd="2" destOrd="0" parTransId="{538CF0A7-CFEF-460C-9265-2F6CE8330ECA}" sibTransId="{307089D9-505D-4195-9E57-73BB871DE0FB}"/>
    <dgm:cxn modelId="{FCE98DD2-51BB-47AF-8AE2-9F783D5BC27A}" type="presOf" srcId="{1934CE76-43B6-43CB-A4B1-713009CD8A1A}" destId="{2DCB43CC-37AC-468C-A2AD-777DC9BAA823}" srcOrd="0" destOrd="0" presId="urn:microsoft.com/office/officeart/2005/8/layout/equation2"/>
    <dgm:cxn modelId="{FB49A303-B4EA-4E2C-9C69-0AE68AAE1599}" type="presOf" srcId="{853355F4-D09C-40E4-9EBD-20C648AE0462}" destId="{462F49D8-0D23-4102-90CB-F356DCB8D476}" srcOrd="1" destOrd="0" presId="urn:microsoft.com/office/officeart/2005/8/layout/equation2"/>
    <dgm:cxn modelId="{7BF80106-2536-4BC9-83E8-0E49A50C71F7}" type="presOf" srcId="{853355F4-D09C-40E4-9EBD-20C648AE0462}" destId="{FB79E3C5-086F-4D70-BF8E-BFD2981F2EB4}" srcOrd="0" destOrd="0" presId="urn:microsoft.com/office/officeart/2005/8/layout/equation2"/>
    <dgm:cxn modelId="{2AF3AF45-6F2E-48A8-9F13-32150A3EBEBD}" type="presParOf" srcId="{391A9621-1299-458C-8B22-038550D822FF}" destId="{4D14E1CE-41CF-4964-98A7-0F41FE3C699E}" srcOrd="0" destOrd="0" presId="urn:microsoft.com/office/officeart/2005/8/layout/equation2"/>
    <dgm:cxn modelId="{B53FA910-B906-410D-9AAA-89784EDFF9AE}" type="presParOf" srcId="{4D14E1CE-41CF-4964-98A7-0F41FE3C699E}" destId="{2DCB43CC-37AC-468C-A2AD-777DC9BAA823}" srcOrd="0" destOrd="0" presId="urn:microsoft.com/office/officeart/2005/8/layout/equation2"/>
    <dgm:cxn modelId="{0AB5CD2D-FDB1-4A50-8EE8-6B5E0252E272}" type="presParOf" srcId="{4D14E1CE-41CF-4964-98A7-0F41FE3C699E}" destId="{4314452C-2EEC-4E4C-9FF7-FC58ECB92886}" srcOrd="1" destOrd="0" presId="urn:microsoft.com/office/officeart/2005/8/layout/equation2"/>
    <dgm:cxn modelId="{49F8CB77-D51E-4088-9C4C-8D5E784F8AC1}" type="presParOf" srcId="{4D14E1CE-41CF-4964-98A7-0F41FE3C699E}" destId="{C905DD19-3215-4E4A-96E9-12F1CA1FB7B4}" srcOrd="2" destOrd="0" presId="urn:microsoft.com/office/officeart/2005/8/layout/equation2"/>
    <dgm:cxn modelId="{391E879E-8CE6-4790-BA18-505460D1EECF}" type="presParOf" srcId="{4D14E1CE-41CF-4964-98A7-0F41FE3C699E}" destId="{0596F31D-AB4F-4613-ADD1-09F452D7AD05}" srcOrd="3" destOrd="0" presId="urn:microsoft.com/office/officeart/2005/8/layout/equation2"/>
    <dgm:cxn modelId="{62D79ED6-C57C-4668-9CBC-E835561FCE0F}" type="presParOf" srcId="{4D14E1CE-41CF-4964-98A7-0F41FE3C699E}" destId="{957AC684-C529-433B-9FE3-CF82621F17D4}" srcOrd="4" destOrd="0" presId="urn:microsoft.com/office/officeart/2005/8/layout/equation2"/>
    <dgm:cxn modelId="{A9485E58-1C39-4A68-80B4-3D0A778AFEF8}" type="presParOf" srcId="{391A9621-1299-458C-8B22-038550D822FF}" destId="{FB79E3C5-086F-4D70-BF8E-BFD2981F2EB4}" srcOrd="1" destOrd="0" presId="urn:microsoft.com/office/officeart/2005/8/layout/equation2"/>
    <dgm:cxn modelId="{13383D09-9A35-4764-B011-7F5934A4E01A}" type="presParOf" srcId="{FB79E3C5-086F-4D70-BF8E-BFD2981F2EB4}" destId="{462F49D8-0D23-4102-90CB-F356DCB8D476}" srcOrd="0" destOrd="0" presId="urn:microsoft.com/office/officeart/2005/8/layout/equation2"/>
    <dgm:cxn modelId="{CD85760A-7020-466B-930D-DD019D9FB76E}" type="presParOf" srcId="{391A9621-1299-458C-8B22-038550D822FF}" destId="{C90FD3A2-AA95-49CB-BE9B-108D2F128EC3}" srcOrd="2" destOrd="0" presId="urn:microsoft.com/office/officeart/2005/8/layout/equation2"/>
  </dgm:cxnLst>
  <dgm:bg/>
  <dgm:whole/>
</dgm:dataModel>
</file>

<file path=ppt/diagrams/data9.xml><?xml version="1.0" encoding="utf-8"?>
<dgm:dataModel xmlns:dgm="http://schemas.openxmlformats.org/drawingml/2006/diagram" xmlns:a="http://schemas.openxmlformats.org/drawingml/2006/main">
  <dgm:ptLst>
    <dgm:pt modelId="{BB3F21C7-5E4B-44D9-BD25-1079EBB7100D}"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1934CE76-43B6-43CB-A4B1-713009CD8A1A}">
      <dgm:prSet phldrT="[文本]"/>
      <dgm:spPr/>
      <dgm:t>
        <a:bodyPr/>
        <a:lstStyle/>
        <a:p>
          <a:r>
            <a:rPr lang="en-US" altLang="zh-CN" dirty="0" smtClean="0"/>
            <a:t>W.M</a:t>
          </a:r>
          <a:endParaRPr lang="zh-CN" altLang="en-US" dirty="0"/>
        </a:p>
      </dgm:t>
    </dgm:pt>
    <dgm:pt modelId="{9EC34FFA-33E3-49CD-9DE2-465E218A0526}" type="parTrans" cxnId="{B5253719-1225-42A4-8930-BC8590F32AA8}">
      <dgm:prSet/>
      <dgm:spPr/>
      <dgm:t>
        <a:bodyPr/>
        <a:lstStyle/>
        <a:p>
          <a:endParaRPr lang="zh-CN" altLang="en-US"/>
        </a:p>
      </dgm:t>
    </dgm:pt>
    <dgm:pt modelId="{332985FC-CE75-47AD-924A-BD7F260EA1EF}" type="sibTrans" cxnId="{B5253719-1225-42A4-8930-BC8590F32AA8}">
      <dgm:prSet/>
      <dgm:spPr/>
      <dgm:t>
        <a:bodyPr/>
        <a:lstStyle/>
        <a:p>
          <a:endParaRPr lang="zh-CN" altLang="en-US"/>
        </a:p>
      </dgm:t>
    </dgm:pt>
    <dgm:pt modelId="{8BF2BDF4-8C9B-432F-AD55-5929A758C4DD}">
      <dgm:prSet phldrT="[文本]"/>
      <dgm:spPr/>
      <dgm:t>
        <a:bodyPr/>
        <a:lstStyle/>
        <a:p>
          <a:r>
            <a:rPr lang="en-US" altLang="zh-CN" dirty="0" smtClean="0"/>
            <a:t>TCM</a:t>
          </a:r>
          <a:endParaRPr lang="zh-CN" altLang="en-US" dirty="0"/>
        </a:p>
      </dgm:t>
    </dgm:pt>
    <dgm:pt modelId="{05153893-946D-4F65-AEF1-2225E54EE21E}" type="parTrans" cxnId="{2772A675-F04F-4FD7-A3C6-AF1689BF14CB}">
      <dgm:prSet/>
      <dgm:spPr/>
      <dgm:t>
        <a:bodyPr/>
        <a:lstStyle/>
        <a:p>
          <a:endParaRPr lang="zh-CN" altLang="en-US"/>
        </a:p>
      </dgm:t>
    </dgm:pt>
    <dgm:pt modelId="{853355F4-D09C-40E4-9EBD-20C648AE0462}" type="sibTrans" cxnId="{2772A675-F04F-4FD7-A3C6-AF1689BF14CB}">
      <dgm:prSet/>
      <dgm:spPr/>
      <dgm:t>
        <a:bodyPr/>
        <a:lstStyle/>
        <a:p>
          <a:endParaRPr lang="zh-CN" altLang="en-US"/>
        </a:p>
      </dgm:t>
    </dgm:pt>
    <dgm:pt modelId="{A3DF313C-D72F-4FF0-A8A5-52697655CCCA}">
      <dgm:prSet phldrT="[文本]"/>
      <dgm:spPr/>
      <dgm:t>
        <a:bodyPr/>
        <a:lstStyle/>
        <a:p>
          <a:endParaRPr lang="zh-CN" altLang="en-US" dirty="0"/>
        </a:p>
      </dgm:t>
    </dgm:pt>
    <dgm:pt modelId="{538CF0A7-CFEF-460C-9265-2F6CE8330ECA}" type="parTrans" cxnId="{6A97632F-1658-42C4-A5A8-BFD755D7C3F3}">
      <dgm:prSet/>
      <dgm:spPr/>
      <dgm:t>
        <a:bodyPr/>
        <a:lstStyle/>
        <a:p>
          <a:endParaRPr lang="zh-CN" altLang="en-US"/>
        </a:p>
      </dgm:t>
    </dgm:pt>
    <dgm:pt modelId="{307089D9-505D-4195-9E57-73BB871DE0FB}" type="sibTrans" cxnId="{6A97632F-1658-42C4-A5A8-BFD755D7C3F3}">
      <dgm:prSet/>
      <dgm:spPr/>
      <dgm:t>
        <a:bodyPr/>
        <a:lstStyle/>
        <a:p>
          <a:endParaRPr lang="zh-CN" altLang="en-US"/>
        </a:p>
      </dgm:t>
    </dgm:pt>
    <dgm:pt modelId="{391A9621-1299-458C-8B22-038550D822FF}" type="pres">
      <dgm:prSet presAssocID="{BB3F21C7-5E4B-44D9-BD25-1079EBB7100D}" presName="Name0" presStyleCnt="0">
        <dgm:presLayoutVars>
          <dgm:dir/>
          <dgm:resizeHandles val="exact"/>
        </dgm:presLayoutVars>
      </dgm:prSet>
      <dgm:spPr/>
    </dgm:pt>
    <dgm:pt modelId="{4D14E1CE-41CF-4964-98A7-0F41FE3C699E}" type="pres">
      <dgm:prSet presAssocID="{BB3F21C7-5E4B-44D9-BD25-1079EBB7100D}" presName="vNodes" presStyleCnt="0"/>
      <dgm:spPr/>
    </dgm:pt>
    <dgm:pt modelId="{2DCB43CC-37AC-468C-A2AD-777DC9BAA823}" type="pres">
      <dgm:prSet presAssocID="{1934CE76-43B6-43CB-A4B1-713009CD8A1A}" presName="node" presStyleLbl="node1" presStyleIdx="0" presStyleCnt="3">
        <dgm:presLayoutVars>
          <dgm:bulletEnabled val="1"/>
        </dgm:presLayoutVars>
      </dgm:prSet>
      <dgm:spPr/>
      <dgm:t>
        <a:bodyPr/>
        <a:lstStyle/>
        <a:p>
          <a:endParaRPr lang="zh-CN" altLang="en-US"/>
        </a:p>
      </dgm:t>
    </dgm:pt>
    <dgm:pt modelId="{4314452C-2EEC-4E4C-9FF7-FC58ECB92886}" type="pres">
      <dgm:prSet presAssocID="{332985FC-CE75-47AD-924A-BD7F260EA1EF}" presName="spacerT" presStyleCnt="0"/>
      <dgm:spPr/>
    </dgm:pt>
    <dgm:pt modelId="{C905DD19-3215-4E4A-96E9-12F1CA1FB7B4}" type="pres">
      <dgm:prSet presAssocID="{332985FC-CE75-47AD-924A-BD7F260EA1EF}" presName="sibTrans" presStyleLbl="sibTrans2D1" presStyleIdx="0" presStyleCnt="2"/>
      <dgm:spPr/>
      <dgm:t>
        <a:bodyPr/>
        <a:lstStyle/>
        <a:p>
          <a:endParaRPr lang="zh-CN" altLang="en-US"/>
        </a:p>
      </dgm:t>
    </dgm:pt>
    <dgm:pt modelId="{0596F31D-AB4F-4613-ADD1-09F452D7AD05}" type="pres">
      <dgm:prSet presAssocID="{332985FC-CE75-47AD-924A-BD7F260EA1EF}" presName="spacerB" presStyleCnt="0"/>
      <dgm:spPr/>
    </dgm:pt>
    <dgm:pt modelId="{957AC684-C529-433B-9FE3-CF82621F17D4}" type="pres">
      <dgm:prSet presAssocID="{8BF2BDF4-8C9B-432F-AD55-5929A758C4DD}" presName="node" presStyleLbl="node1" presStyleIdx="1" presStyleCnt="3">
        <dgm:presLayoutVars>
          <dgm:bulletEnabled val="1"/>
        </dgm:presLayoutVars>
      </dgm:prSet>
      <dgm:spPr/>
      <dgm:t>
        <a:bodyPr/>
        <a:lstStyle/>
        <a:p>
          <a:endParaRPr lang="zh-CN" altLang="en-US"/>
        </a:p>
      </dgm:t>
    </dgm:pt>
    <dgm:pt modelId="{FB79E3C5-086F-4D70-BF8E-BFD2981F2EB4}" type="pres">
      <dgm:prSet presAssocID="{BB3F21C7-5E4B-44D9-BD25-1079EBB7100D}" presName="sibTransLast" presStyleLbl="sibTrans2D1" presStyleIdx="1" presStyleCnt="2"/>
      <dgm:spPr/>
      <dgm:t>
        <a:bodyPr/>
        <a:lstStyle/>
        <a:p>
          <a:endParaRPr lang="zh-CN" altLang="en-US"/>
        </a:p>
      </dgm:t>
    </dgm:pt>
    <dgm:pt modelId="{462F49D8-0D23-4102-90CB-F356DCB8D476}" type="pres">
      <dgm:prSet presAssocID="{BB3F21C7-5E4B-44D9-BD25-1079EBB7100D}" presName="connectorText" presStyleLbl="sibTrans2D1" presStyleIdx="1" presStyleCnt="2"/>
      <dgm:spPr/>
      <dgm:t>
        <a:bodyPr/>
        <a:lstStyle/>
        <a:p>
          <a:endParaRPr lang="zh-CN" altLang="en-US"/>
        </a:p>
      </dgm:t>
    </dgm:pt>
    <dgm:pt modelId="{C90FD3A2-AA95-49CB-BE9B-108D2F128EC3}" type="pres">
      <dgm:prSet presAssocID="{BB3F21C7-5E4B-44D9-BD25-1079EBB7100D}" presName="lastNode" presStyleLbl="node1" presStyleIdx="2" presStyleCnt="3">
        <dgm:presLayoutVars>
          <dgm:bulletEnabled val="1"/>
        </dgm:presLayoutVars>
      </dgm:prSet>
      <dgm:spPr/>
      <dgm:t>
        <a:bodyPr/>
        <a:lstStyle/>
        <a:p>
          <a:endParaRPr lang="zh-CN" altLang="en-US"/>
        </a:p>
      </dgm:t>
    </dgm:pt>
  </dgm:ptLst>
  <dgm:cxnLst>
    <dgm:cxn modelId="{2772A675-F04F-4FD7-A3C6-AF1689BF14CB}" srcId="{BB3F21C7-5E4B-44D9-BD25-1079EBB7100D}" destId="{8BF2BDF4-8C9B-432F-AD55-5929A758C4DD}" srcOrd="1" destOrd="0" parTransId="{05153893-946D-4F65-AEF1-2225E54EE21E}" sibTransId="{853355F4-D09C-40E4-9EBD-20C648AE0462}"/>
    <dgm:cxn modelId="{B5253719-1225-42A4-8930-BC8590F32AA8}" srcId="{BB3F21C7-5E4B-44D9-BD25-1079EBB7100D}" destId="{1934CE76-43B6-43CB-A4B1-713009CD8A1A}" srcOrd="0" destOrd="0" parTransId="{9EC34FFA-33E3-49CD-9DE2-465E218A0526}" sibTransId="{332985FC-CE75-47AD-924A-BD7F260EA1EF}"/>
    <dgm:cxn modelId="{4527583E-D5E7-4836-B30B-18CD90EC6ED4}" type="presOf" srcId="{853355F4-D09C-40E4-9EBD-20C648AE0462}" destId="{462F49D8-0D23-4102-90CB-F356DCB8D476}" srcOrd="1" destOrd="0" presId="urn:microsoft.com/office/officeart/2005/8/layout/equation2"/>
    <dgm:cxn modelId="{2310ACDE-9696-4DB8-AF6E-5D4D3118F19D}" type="presOf" srcId="{853355F4-D09C-40E4-9EBD-20C648AE0462}" destId="{FB79E3C5-086F-4D70-BF8E-BFD2981F2EB4}" srcOrd="0" destOrd="0" presId="urn:microsoft.com/office/officeart/2005/8/layout/equation2"/>
    <dgm:cxn modelId="{6A97632F-1658-42C4-A5A8-BFD755D7C3F3}" srcId="{BB3F21C7-5E4B-44D9-BD25-1079EBB7100D}" destId="{A3DF313C-D72F-4FF0-A8A5-52697655CCCA}" srcOrd="2" destOrd="0" parTransId="{538CF0A7-CFEF-460C-9265-2F6CE8330ECA}" sibTransId="{307089D9-505D-4195-9E57-73BB871DE0FB}"/>
    <dgm:cxn modelId="{76504DF8-EC48-4C94-9092-3B0758553253}" type="presOf" srcId="{A3DF313C-D72F-4FF0-A8A5-52697655CCCA}" destId="{C90FD3A2-AA95-49CB-BE9B-108D2F128EC3}" srcOrd="0" destOrd="0" presId="urn:microsoft.com/office/officeart/2005/8/layout/equation2"/>
    <dgm:cxn modelId="{7B9CAAA2-F645-4DFF-A2C1-55432F76CF16}" type="presOf" srcId="{1934CE76-43B6-43CB-A4B1-713009CD8A1A}" destId="{2DCB43CC-37AC-468C-A2AD-777DC9BAA823}" srcOrd="0" destOrd="0" presId="urn:microsoft.com/office/officeart/2005/8/layout/equation2"/>
    <dgm:cxn modelId="{DAC6B3CD-AA74-493C-9D10-F09BE7BBC8A3}" type="presOf" srcId="{8BF2BDF4-8C9B-432F-AD55-5929A758C4DD}" destId="{957AC684-C529-433B-9FE3-CF82621F17D4}" srcOrd="0" destOrd="0" presId="urn:microsoft.com/office/officeart/2005/8/layout/equation2"/>
    <dgm:cxn modelId="{B4DE1249-EAD1-43D6-A082-16D6C1868692}" type="presOf" srcId="{332985FC-CE75-47AD-924A-BD7F260EA1EF}" destId="{C905DD19-3215-4E4A-96E9-12F1CA1FB7B4}" srcOrd="0" destOrd="0" presId="urn:microsoft.com/office/officeart/2005/8/layout/equation2"/>
    <dgm:cxn modelId="{62AF1B3F-5F88-46E5-8879-1D392A2E61F6}" type="presOf" srcId="{BB3F21C7-5E4B-44D9-BD25-1079EBB7100D}" destId="{391A9621-1299-458C-8B22-038550D822FF}" srcOrd="0" destOrd="0" presId="urn:microsoft.com/office/officeart/2005/8/layout/equation2"/>
    <dgm:cxn modelId="{A7999E5A-27F9-4EE3-8B29-EF472335CEAB}" type="presParOf" srcId="{391A9621-1299-458C-8B22-038550D822FF}" destId="{4D14E1CE-41CF-4964-98A7-0F41FE3C699E}" srcOrd="0" destOrd="0" presId="urn:microsoft.com/office/officeart/2005/8/layout/equation2"/>
    <dgm:cxn modelId="{BA43C2DC-542A-44CD-9E0A-9E2D01EA6E82}" type="presParOf" srcId="{4D14E1CE-41CF-4964-98A7-0F41FE3C699E}" destId="{2DCB43CC-37AC-468C-A2AD-777DC9BAA823}" srcOrd="0" destOrd="0" presId="urn:microsoft.com/office/officeart/2005/8/layout/equation2"/>
    <dgm:cxn modelId="{6B71B077-BC7B-4D81-89DB-55841C5D768F}" type="presParOf" srcId="{4D14E1CE-41CF-4964-98A7-0F41FE3C699E}" destId="{4314452C-2EEC-4E4C-9FF7-FC58ECB92886}" srcOrd="1" destOrd="0" presId="urn:microsoft.com/office/officeart/2005/8/layout/equation2"/>
    <dgm:cxn modelId="{7D6DE041-7884-466A-86D8-FE2F23AB8A48}" type="presParOf" srcId="{4D14E1CE-41CF-4964-98A7-0F41FE3C699E}" destId="{C905DD19-3215-4E4A-96E9-12F1CA1FB7B4}" srcOrd="2" destOrd="0" presId="urn:microsoft.com/office/officeart/2005/8/layout/equation2"/>
    <dgm:cxn modelId="{D87B9F00-BBC9-4CAD-86A8-437DEEFA2523}" type="presParOf" srcId="{4D14E1CE-41CF-4964-98A7-0F41FE3C699E}" destId="{0596F31D-AB4F-4613-ADD1-09F452D7AD05}" srcOrd="3" destOrd="0" presId="urn:microsoft.com/office/officeart/2005/8/layout/equation2"/>
    <dgm:cxn modelId="{3EAB2768-5105-47D6-93F5-D3C85EFFB7E2}" type="presParOf" srcId="{4D14E1CE-41CF-4964-98A7-0F41FE3C699E}" destId="{957AC684-C529-433B-9FE3-CF82621F17D4}" srcOrd="4" destOrd="0" presId="urn:microsoft.com/office/officeart/2005/8/layout/equation2"/>
    <dgm:cxn modelId="{D7AC9D8F-CC3D-4E2B-94EC-4D592AA25F2B}" type="presParOf" srcId="{391A9621-1299-458C-8B22-038550D822FF}" destId="{FB79E3C5-086F-4D70-BF8E-BFD2981F2EB4}" srcOrd="1" destOrd="0" presId="urn:microsoft.com/office/officeart/2005/8/layout/equation2"/>
    <dgm:cxn modelId="{0BDC3C84-00D8-41C6-8AC5-385573F40ECE}" type="presParOf" srcId="{FB79E3C5-086F-4D70-BF8E-BFD2981F2EB4}" destId="{462F49D8-0D23-4102-90CB-F356DCB8D476}" srcOrd="0" destOrd="0" presId="urn:microsoft.com/office/officeart/2005/8/layout/equation2"/>
    <dgm:cxn modelId="{C79F0A18-1F45-4389-A708-598450ECD07A}" type="presParOf" srcId="{391A9621-1299-458C-8B22-038550D822FF}" destId="{C90FD3A2-AA95-49CB-BE9B-108D2F128EC3}" srcOrd="2" destOrd="0" presId="urn:microsoft.com/office/officeart/2005/8/layout/equation2"/>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9.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宋体"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ea typeface="宋体" charset="-122"/>
              </a:defRPr>
            </a:lvl1pPr>
          </a:lstStyle>
          <a:p>
            <a:pPr>
              <a:defRPr/>
            </a:pPr>
            <a:fld id="{E37228CC-5C3F-4933-B174-C5B9EB19200E}" type="datetimeFigureOut">
              <a:rPr lang="zh-CN" altLang="en-US"/>
              <a:pPr>
                <a:defRPr/>
              </a:pPr>
              <a:t>2014/3/19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宋体"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宋体" charset="-122"/>
              </a:defRPr>
            </a:lvl1pPr>
          </a:lstStyle>
          <a:p>
            <a:pPr>
              <a:defRPr/>
            </a:pPr>
            <a:fld id="{BD427BA8-11FB-47D7-8541-7B68D858D857}"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幻灯片图像占位符 1"/>
          <p:cNvSpPr>
            <a:spLocks noGrp="1" noRot="1" noChangeAspect="1" noTextEdit="1"/>
          </p:cNvSpPr>
          <p:nvPr>
            <p:ph type="sldImg"/>
          </p:nvPr>
        </p:nvSpPr>
        <p:spPr bwMode="auto">
          <a:noFill/>
          <a:ln>
            <a:solidFill>
              <a:srgbClr val="000000"/>
            </a:solidFill>
            <a:miter lim="800000"/>
            <a:headEnd/>
            <a:tailEnd/>
          </a:ln>
        </p:spPr>
      </p:sp>
      <p:sp>
        <p:nvSpPr>
          <p:cNvPr id="12902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dirty="0" smtClean="0"/>
          </a:p>
        </p:txBody>
      </p:sp>
      <p:sp>
        <p:nvSpPr>
          <p:cNvPr id="12902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8E8153-C0C7-4DFB-87F4-3DC33FE39278}" type="slidenum">
              <a:rPr lang="zh-CN" altLang="en-US" smtClean="0">
                <a:latin typeface="Arial" pitchFamily="34" charset="0"/>
                <a:ea typeface="宋体" pitchFamily="2" charset="-122"/>
              </a:rPr>
              <a:pPr/>
              <a:t>12</a:t>
            </a:fld>
            <a:endParaRPr lang="zh-CN" altLang="en-US" smtClean="0">
              <a:latin typeface="Arial" pitchFamily="34" charset="0"/>
              <a:ea typeface="宋体"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幻灯片图像占位符 1"/>
          <p:cNvSpPr>
            <a:spLocks noGrp="1" noRot="1" noChangeAspect="1" noTextEdit="1"/>
          </p:cNvSpPr>
          <p:nvPr>
            <p:ph type="sldImg"/>
          </p:nvPr>
        </p:nvSpPr>
        <p:spPr bwMode="auto">
          <a:noFill/>
          <a:ln>
            <a:solidFill>
              <a:srgbClr val="000000"/>
            </a:solidFill>
            <a:miter lim="800000"/>
            <a:headEnd/>
            <a:tailEnd/>
          </a:ln>
        </p:spPr>
      </p:sp>
      <p:sp>
        <p:nvSpPr>
          <p:cNvPr id="13721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722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857DAD-5DBB-4035-9CAC-8553F300383A}" type="slidenum">
              <a:rPr lang="zh-CN" altLang="en-US" smtClean="0">
                <a:latin typeface="Arial" pitchFamily="34" charset="0"/>
                <a:ea typeface="宋体" pitchFamily="2" charset="-122"/>
              </a:rPr>
              <a:pPr/>
              <a:t>21</a:t>
            </a:fld>
            <a:endParaRPr lang="zh-CN" altLang="en-US" smtClean="0">
              <a:latin typeface="Arial" pitchFamily="34" charset="0"/>
              <a:ea typeface="宋体" pitchFamily="2"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幻灯片图像占位符 1"/>
          <p:cNvSpPr>
            <a:spLocks noGrp="1" noRot="1" noChangeAspect="1" noTextEdit="1"/>
          </p:cNvSpPr>
          <p:nvPr>
            <p:ph type="sldImg"/>
          </p:nvPr>
        </p:nvSpPr>
        <p:spPr bwMode="auto">
          <a:noFill/>
          <a:ln>
            <a:solidFill>
              <a:srgbClr val="000000"/>
            </a:solidFill>
            <a:miter lim="800000"/>
            <a:headEnd/>
            <a:tailEnd/>
          </a:ln>
        </p:spPr>
      </p:sp>
      <p:sp>
        <p:nvSpPr>
          <p:cNvPr id="138243"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824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529916-EC9B-45EC-954B-5742754A9227}" type="slidenum">
              <a:rPr lang="zh-CN" altLang="en-US" smtClean="0">
                <a:latin typeface="Arial" pitchFamily="34" charset="0"/>
                <a:ea typeface="宋体" pitchFamily="2" charset="-122"/>
              </a:rPr>
              <a:pPr/>
              <a:t>22</a:t>
            </a:fld>
            <a:endParaRPr lang="zh-CN" altLang="en-US" smtClean="0">
              <a:latin typeface="Arial" pitchFamily="34" charset="0"/>
              <a:ea typeface="宋体" pitchFamily="2"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幻灯片图像占位符 1"/>
          <p:cNvSpPr>
            <a:spLocks noGrp="1" noRot="1" noChangeAspect="1" noTextEdit="1"/>
          </p:cNvSpPr>
          <p:nvPr>
            <p:ph type="sldImg"/>
          </p:nvPr>
        </p:nvSpPr>
        <p:spPr bwMode="auto">
          <a:noFill/>
          <a:ln>
            <a:solidFill>
              <a:srgbClr val="000000"/>
            </a:solidFill>
            <a:miter lim="800000"/>
            <a:headEnd/>
            <a:tailEnd/>
          </a:ln>
        </p:spPr>
      </p:sp>
      <p:sp>
        <p:nvSpPr>
          <p:cNvPr id="13926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926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731678-791F-43E8-8E9E-DAA2ECB3F512}" type="slidenum">
              <a:rPr lang="zh-CN" altLang="en-US" smtClean="0">
                <a:latin typeface="Arial" pitchFamily="34" charset="0"/>
                <a:ea typeface="宋体" pitchFamily="2" charset="-122"/>
              </a:rPr>
              <a:pPr/>
              <a:t>23</a:t>
            </a:fld>
            <a:endParaRPr lang="zh-CN" altLang="en-US" smtClean="0">
              <a:latin typeface="Arial" pitchFamily="34" charset="0"/>
              <a:ea typeface="宋体" pitchFamily="2"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幻灯片图像占位符 1"/>
          <p:cNvSpPr>
            <a:spLocks noGrp="1" noRot="1" noChangeAspect="1" noTextEdit="1"/>
          </p:cNvSpPr>
          <p:nvPr>
            <p:ph type="sldImg"/>
          </p:nvPr>
        </p:nvSpPr>
        <p:spPr bwMode="auto">
          <a:noFill/>
          <a:ln>
            <a:solidFill>
              <a:srgbClr val="000000"/>
            </a:solidFill>
            <a:miter lim="800000"/>
            <a:headEnd/>
            <a:tailEnd/>
          </a:ln>
        </p:spPr>
      </p:sp>
      <p:sp>
        <p:nvSpPr>
          <p:cNvPr id="14029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4029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13FBE1B-2F3B-43C9-8F9D-92DAAF155861}" type="slidenum">
              <a:rPr lang="zh-CN" altLang="en-US" smtClean="0">
                <a:latin typeface="Arial" pitchFamily="34" charset="0"/>
                <a:ea typeface="宋体" pitchFamily="2" charset="-122"/>
              </a:rPr>
              <a:pPr/>
              <a:t>24</a:t>
            </a:fld>
            <a:endParaRPr lang="zh-CN" altLang="en-US" smtClean="0">
              <a:latin typeface="Arial" pitchFamily="34" charset="0"/>
              <a:ea typeface="宋体" pitchFamily="2"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幻灯片图像占位符 1"/>
          <p:cNvSpPr>
            <a:spLocks noGrp="1" noRot="1" noChangeAspect="1" noTextEdit="1"/>
          </p:cNvSpPr>
          <p:nvPr>
            <p:ph type="sldImg"/>
          </p:nvPr>
        </p:nvSpPr>
        <p:spPr bwMode="auto">
          <a:noFill/>
          <a:ln>
            <a:solidFill>
              <a:srgbClr val="000000"/>
            </a:solidFill>
            <a:miter lim="800000"/>
            <a:headEnd/>
            <a:tailEnd/>
          </a:ln>
        </p:spPr>
      </p:sp>
      <p:sp>
        <p:nvSpPr>
          <p:cNvPr id="14131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4131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3423BF-F1C3-49BD-953C-661F7C936AEB}" type="slidenum">
              <a:rPr lang="zh-CN" altLang="en-US" smtClean="0">
                <a:latin typeface="Arial" pitchFamily="34" charset="0"/>
                <a:ea typeface="宋体" pitchFamily="2" charset="-122"/>
              </a:rPr>
              <a:pPr/>
              <a:t>30</a:t>
            </a:fld>
            <a:endParaRPr lang="zh-CN" altLang="en-US" smtClean="0">
              <a:latin typeface="Arial" pitchFamily="34" charset="0"/>
              <a:ea typeface="宋体" pitchFamily="2"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幻灯片图像占位符 1"/>
          <p:cNvSpPr>
            <a:spLocks noGrp="1" noRot="1" noChangeAspect="1" noTextEdit="1"/>
          </p:cNvSpPr>
          <p:nvPr>
            <p:ph type="sldImg"/>
          </p:nvPr>
        </p:nvSpPr>
        <p:spPr bwMode="auto">
          <a:noFill/>
          <a:ln>
            <a:solidFill>
              <a:srgbClr val="000000"/>
            </a:solidFill>
            <a:miter lim="800000"/>
            <a:headEnd/>
            <a:tailEnd/>
          </a:ln>
        </p:spPr>
      </p:sp>
      <p:sp>
        <p:nvSpPr>
          <p:cNvPr id="14233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4234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8CA2E1-F6EE-42FB-9E1B-A0E318DEDD89}" type="slidenum">
              <a:rPr lang="zh-CN" altLang="en-US" smtClean="0">
                <a:latin typeface="Arial" pitchFamily="34" charset="0"/>
                <a:ea typeface="宋体" pitchFamily="2" charset="-122"/>
              </a:rPr>
              <a:pPr/>
              <a:t>31</a:t>
            </a:fld>
            <a:endParaRPr lang="zh-CN" altLang="en-US" smtClean="0">
              <a:latin typeface="Arial" pitchFamily="34" charset="0"/>
              <a:ea typeface="宋体" pitchFamily="2"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幻灯片图像占位符 1"/>
          <p:cNvSpPr>
            <a:spLocks noGrp="1" noRot="1" noChangeAspect="1" noTextEdit="1"/>
          </p:cNvSpPr>
          <p:nvPr>
            <p:ph type="sldImg"/>
          </p:nvPr>
        </p:nvSpPr>
        <p:spPr bwMode="auto">
          <a:noFill/>
          <a:ln>
            <a:solidFill>
              <a:srgbClr val="000000"/>
            </a:solidFill>
            <a:miter lim="800000"/>
            <a:headEnd/>
            <a:tailEnd/>
          </a:ln>
        </p:spPr>
      </p:sp>
      <p:sp>
        <p:nvSpPr>
          <p:cNvPr id="143363"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4336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AFB468-9F75-4828-9C5B-0938512B28DD}" type="slidenum">
              <a:rPr lang="zh-CN" altLang="en-US" smtClean="0">
                <a:latin typeface="Arial" pitchFamily="34" charset="0"/>
                <a:ea typeface="宋体" pitchFamily="2" charset="-122"/>
              </a:rPr>
              <a:pPr/>
              <a:t>33</a:t>
            </a:fld>
            <a:endParaRPr lang="zh-CN" altLang="en-US" smtClean="0">
              <a:latin typeface="Arial" pitchFamily="34" charset="0"/>
              <a:ea typeface="宋体" pitchFamily="2"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幻灯片图像占位符 1"/>
          <p:cNvSpPr>
            <a:spLocks noGrp="1" noRot="1" noChangeAspect="1" noTextEdit="1"/>
          </p:cNvSpPr>
          <p:nvPr>
            <p:ph type="sldImg"/>
          </p:nvPr>
        </p:nvSpPr>
        <p:spPr bwMode="auto">
          <a:noFill/>
          <a:ln>
            <a:solidFill>
              <a:srgbClr val="000000"/>
            </a:solidFill>
            <a:miter lim="800000"/>
            <a:headEnd/>
            <a:tailEnd/>
          </a:ln>
        </p:spPr>
      </p:sp>
      <p:sp>
        <p:nvSpPr>
          <p:cNvPr id="14438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4438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397D1C-3B4F-4483-BF19-1C675A47AB78}" type="slidenum">
              <a:rPr lang="zh-CN" altLang="en-US" smtClean="0">
                <a:latin typeface="Arial" pitchFamily="34" charset="0"/>
                <a:ea typeface="宋体" pitchFamily="2" charset="-122"/>
              </a:rPr>
              <a:pPr/>
              <a:t>34</a:t>
            </a:fld>
            <a:endParaRPr lang="zh-CN" altLang="en-US" smtClean="0">
              <a:latin typeface="Arial" pitchFamily="34" charset="0"/>
              <a:ea typeface="宋体" pitchFamily="2"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幻灯片图像占位符 1"/>
          <p:cNvSpPr>
            <a:spLocks noGrp="1" noRot="1" noChangeAspect="1" noTextEdit="1"/>
          </p:cNvSpPr>
          <p:nvPr>
            <p:ph type="sldImg"/>
          </p:nvPr>
        </p:nvSpPr>
        <p:spPr bwMode="auto">
          <a:noFill/>
          <a:ln>
            <a:solidFill>
              <a:srgbClr val="000000"/>
            </a:solidFill>
            <a:miter lim="800000"/>
            <a:headEnd/>
            <a:tailEnd/>
          </a:ln>
        </p:spPr>
      </p:sp>
      <p:sp>
        <p:nvSpPr>
          <p:cNvPr id="14541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4541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B2AC9B-7560-478F-AC6C-E6C3FDD17AEB}" type="slidenum">
              <a:rPr lang="zh-CN" altLang="en-US" smtClean="0">
                <a:latin typeface="Arial" pitchFamily="34" charset="0"/>
                <a:ea typeface="宋体" pitchFamily="2" charset="-122"/>
              </a:rPr>
              <a:pPr/>
              <a:t>35</a:t>
            </a:fld>
            <a:endParaRPr lang="zh-CN" altLang="en-US" smtClean="0">
              <a:latin typeface="Arial" pitchFamily="34" charset="0"/>
              <a:ea typeface="宋体" pitchFamily="2"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幻灯片图像占位符 1"/>
          <p:cNvSpPr>
            <a:spLocks noGrp="1" noRot="1" noChangeAspect="1" noTextEdit="1"/>
          </p:cNvSpPr>
          <p:nvPr>
            <p:ph type="sldImg"/>
          </p:nvPr>
        </p:nvSpPr>
        <p:spPr bwMode="auto">
          <a:noFill/>
          <a:ln>
            <a:solidFill>
              <a:srgbClr val="000000"/>
            </a:solidFill>
            <a:miter lim="800000"/>
            <a:headEnd/>
            <a:tailEnd/>
          </a:ln>
        </p:spPr>
      </p:sp>
      <p:sp>
        <p:nvSpPr>
          <p:cNvPr id="14643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4643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44C93D-C650-4922-AA0D-667FF6AF834B}" type="slidenum">
              <a:rPr lang="zh-CN" altLang="en-US" smtClean="0">
                <a:latin typeface="Arial" pitchFamily="34" charset="0"/>
                <a:ea typeface="宋体" pitchFamily="2" charset="-122"/>
              </a:rPr>
              <a:pPr/>
              <a:t>36</a:t>
            </a:fld>
            <a:endParaRPr lang="zh-CN" altLang="en-US" smtClean="0">
              <a:latin typeface="Arial" pitchFamily="34" charset="0"/>
              <a:ea typeface="宋体"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幻灯片图像占位符 1"/>
          <p:cNvSpPr>
            <a:spLocks noGrp="1" noRot="1" noChangeAspect="1" noTextEdit="1"/>
          </p:cNvSpPr>
          <p:nvPr>
            <p:ph type="sldImg"/>
          </p:nvPr>
        </p:nvSpPr>
        <p:spPr bwMode="auto">
          <a:noFill/>
          <a:ln>
            <a:solidFill>
              <a:srgbClr val="000000"/>
            </a:solidFill>
            <a:miter lim="800000"/>
            <a:headEnd/>
            <a:tailEnd/>
          </a:ln>
        </p:spPr>
      </p:sp>
      <p:sp>
        <p:nvSpPr>
          <p:cNvPr id="12902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2902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8E8153-C0C7-4DFB-87F4-3DC33FE39278}" type="slidenum">
              <a:rPr lang="zh-CN" altLang="en-US" smtClean="0">
                <a:latin typeface="Arial" pitchFamily="34" charset="0"/>
                <a:ea typeface="宋体" pitchFamily="2" charset="-122"/>
              </a:rPr>
              <a:pPr/>
              <a:t>13</a:t>
            </a:fld>
            <a:endParaRPr lang="zh-CN" altLang="en-US" smtClean="0">
              <a:latin typeface="Arial" pitchFamily="34" charset="0"/>
              <a:ea typeface="宋体" pitchFamily="2" charset="-12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幻灯片图像占位符 1"/>
          <p:cNvSpPr>
            <a:spLocks noGrp="1" noRot="1" noChangeAspect="1" noTextEdit="1"/>
          </p:cNvSpPr>
          <p:nvPr>
            <p:ph type="sldImg"/>
          </p:nvPr>
        </p:nvSpPr>
        <p:spPr bwMode="auto">
          <a:noFill/>
          <a:ln>
            <a:solidFill>
              <a:srgbClr val="000000"/>
            </a:solidFill>
            <a:miter lim="800000"/>
            <a:headEnd/>
            <a:tailEnd/>
          </a:ln>
        </p:spPr>
      </p:sp>
      <p:sp>
        <p:nvSpPr>
          <p:cNvPr id="14745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4746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544448-F86E-42A0-9DC0-3799EEEF2156}" type="slidenum">
              <a:rPr lang="zh-CN" altLang="en-US" smtClean="0">
                <a:latin typeface="Arial" pitchFamily="34" charset="0"/>
                <a:ea typeface="宋体" pitchFamily="2" charset="-122"/>
              </a:rPr>
              <a:pPr/>
              <a:t>37</a:t>
            </a:fld>
            <a:endParaRPr lang="zh-CN" altLang="en-US" smtClean="0">
              <a:latin typeface="Arial" pitchFamily="34" charset="0"/>
              <a:ea typeface="宋体" pitchFamily="2"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幻灯片图像占位符 1"/>
          <p:cNvSpPr>
            <a:spLocks noGrp="1" noRot="1" noChangeAspect="1" noTextEdit="1"/>
          </p:cNvSpPr>
          <p:nvPr>
            <p:ph type="sldImg"/>
          </p:nvPr>
        </p:nvSpPr>
        <p:spPr bwMode="auto">
          <a:noFill/>
          <a:ln>
            <a:solidFill>
              <a:srgbClr val="000000"/>
            </a:solidFill>
            <a:miter lim="800000"/>
            <a:headEnd/>
            <a:tailEnd/>
          </a:ln>
        </p:spPr>
      </p:sp>
      <p:sp>
        <p:nvSpPr>
          <p:cNvPr id="148483"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4848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D72C623-0A42-43AE-9166-1C42239C78F5}" type="slidenum">
              <a:rPr lang="zh-CN" altLang="en-US" smtClean="0">
                <a:latin typeface="Arial" pitchFamily="34" charset="0"/>
                <a:ea typeface="宋体" pitchFamily="2" charset="-122"/>
              </a:rPr>
              <a:pPr/>
              <a:t>38</a:t>
            </a:fld>
            <a:endParaRPr lang="zh-CN" altLang="en-US" smtClean="0">
              <a:latin typeface="Arial" pitchFamily="34" charset="0"/>
              <a:ea typeface="宋体" pitchFamily="2"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幻灯片图像占位符 1"/>
          <p:cNvSpPr>
            <a:spLocks noGrp="1" noRot="1" noChangeAspect="1" noTextEdit="1"/>
          </p:cNvSpPr>
          <p:nvPr>
            <p:ph type="sldImg"/>
          </p:nvPr>
        </p:nvSpPr>
        <p:spPr bwMode="auto">
          <a:noFill/>
          <a:ln>
            <a:solidFill>
              <a:srgbClr val="000000"/>
            </a:solidFill>
            <a:miter lim="800000"/>
            <a:headEnd/>
            <a:tailEnd/>
          </a:ln>
        </p:spPr>
      </p:sp>
      <p:sp>
        <p:nvSpPr>
          <p:cNvPr id="14950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4950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212EB3-4064-4F6B-8D72-5FDFAE58D367}" type="slidenum">
              <a:rPr lang="zh-CN" altLang="en-US" smtClean="0">
                <a:latin typeface="Arial" pitchFamily="34" charset="0"/>
                <a:ea typeface="宋体" pitchFamily="2" charset="-122"/>
              </a:rPr>
              <a:pPr/>
              <a:t>39</a:t>
            </a:fld>
            <a:endParaRPr lang="zh-CN" altLang="en-US" smtClean="0">
              <a:latin typeface="Arial" pitchFamily="34" charset="0"/>
              <a:ea typeface="宋体" pitchFamily="2" charset="-12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幻灯片图像占位符 1"/>
          <p:cNvSpPr>
            <a:spLocks noGrp="1" noRot="1" noChangeAspect="1" noTextEdit="1"/>
          </p:cNvSpPr>
          <p:nvPr>
            <p:ph type="sldImg"/>
          </p:nvPr>
        </p:nvSpPr>
        <p:spPr bwMode="auto">
          <a:noFill/>
          <a:ln>
            <a:solidFill>
              <a:srgbClr val="000000"/>
            </a:solidFill>
            <a:miter lim="800000"/>
            <a:headEnd/>
            <a:tailEnd/>
          </a:ln>
        </p:spPr>
      </p:sp>
      <p:sp>
        <p:nvSpPr>
          <p:cNvPr id="15053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5053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B821B7-F161-48F2-8468-500ABB126E87}" type="slidenum">
              <a:rPr lang="zh-CN" altLang="en-US" smtClean="0">
                <a:latin typeface="Arial" pitchFamily="34" charset="0"/>
                <a:ea typeface="宋体" pitchFamily="2" charset="-122"/>
              </a:rPr>
              <a:pPr/>
              <a:t>40</a:t>
            </a:fld>
            <a:endParaRPr lang="zh-CN" altLang="en-US" smtClean="0">
              <a:latin typeface="Arial" pitchFamily="34" charset="0"/>
              <a:ea typeface="宋体" pitchFamily="2"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幻灯片图像占位符 1"/>
          <p:cNvSpPr>
            <a:spLocks noGrp="1" noRot="1" noChangeAspect="1" noTextEdit="1"/>
          </p:cNvSpPr>
          <p:nvPr>
            <p:ph type="sldImg"/>
          </p:nvPr>
        </p:nvSpPr>
        <p:spPr bwMode="auto">
          <a:noFill/>
          <a:ln>
            <a:solidFill>
              <a:srgbClr val="000000"/>
            </a:solidFill>
            <a:miter lim="800000"/>
            <a:headEnd/>
            <a:tailEnd/>
          </a:ln>
        </p:spPr>
      </p:sp>
      <p:sp>
        <p:nvSpPr>
          <p:cNvPr id="15155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5155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B18B7A-63DE-4E5A-B88B-E7388758927E}" type="slidenum">
              <a:rPr lang="zh-CN" altLang="en-US" smtClean="0">
                <a:latin typeface="Arial" pitchFamily="34" charset="0"/>
                <a:ea typeface="宋体" pitchFamily="2" charset="-122"/>
              </a:rPr>
              <a:pPr/>
              <a:t>41</a:t>
            </a:fld>
            <a:endParaRPr lang="zh-CN" altLang="en-US" smtClean="0">
              <a:latin typeface="Arial" pitchFamily="34" charset="0"/>
              <a:ea typeface="宋体" pitchFamily="2" charset="-12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幻灯片图像占位符 1"/>
          <p:cNvSpPr>
            <a:spLocks noGrp="1" noRot="1" noChangeAspect="1" noTextEdit="1"/>
          </p:cNvSpPr>
          <p:nvPr>
            <p:ph type="sldImg"/>
          </p:nvPr>
        </p:nvSpPr>
        <p:spPr bwMode="auto">
          <a:noFill/>
          <a:ln>
            <a:solidFill>
              <a:srgbClr val="000000"/>
            </a:solidFill>
            <a:miter lim="800000"/>
            <a:headEnd/>
            <a:tailEnd/>
          </a:ln>
        </p:spPr>
      </p:sp>
      <p:sp>
        <p:nvSpPr>
          <p:cNvPr id="12902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2902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8E8153-C0C7-4DFB-87F4-3DC33FE39278}" type="slidenum">
              <a:rPr lang="zh-CN" altLang="en-US" smtClean="0">
                <a:latin typeface="Arial" pitchFamily="34" charset="0"/>
                <a:ea typeface="宋体" pitchFamily="2" charset="-122"/>
              </a:rPr>
              <a:pPr/>
              <a:t>44</a:t>
            </a:fld>
            <a:endParaRPr lang="zh-CN" altLang="en-US" smtClean="0">
              <a:latin typeface="Arial" pitchFamily="34" charset="0"/>
              <a:ea typeface="宋体" pitchFamily="2"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幻灯片图像占位符 1"/>
          <p:cNvSpPr>
            <a:spLocks noGrp="1" noRot="1" noChangeAspect="1" noTextEdit="1"/>
          </p:cNvSpPr>
          <p:nvPr>
            <p:ph type="sldImg"/>
          </p:nvPr>
        </p:nvSpPr>
        <p:spPr bwMode="auto">
          <a:noFill/>
          <a:ln>
            <a:solidFill>
              <a:srgbClr val="000000"/>
            </a:solidFill>
            <a:miter lim="800000"/>
            <a:headEnd/>
            <a:tailEnd/>
          </a:ln>
        </p:spPr>
      </p:sp>
      <p:sp>
        <p:nvSpPr>
          <p:cNvPr id="12902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2902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8E8153-C0C7-4DFB-87F4-3DC33FE39278}" type="slidenum">
              <a:rPr lang="zh-CN" altLang="en-US" smtClean="0">
                <a:latin typeface="Arial" pitchFamily="34" charset="0"/>
                <a:ea typeface="宋体" pitchFamily="2" charset="-122"/>
              </a:rPr>
              <a:pPr/>
              <a:t>45</a:t>
            </a:fld>
            <a:endParaRPr lang="zh-CN" altLang="en-US" smtClean="0">
              <a:latin typeface="Arial" pitchFamily="34" charset="0"/>
              <a:ea typeface="宋体" pitchFamily="2"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幻灯片图像占位符 1"/>
          <p:cNvSpPr>
            <a:spLocks noGrp="1" noRot="1" noChangeAspect="1" noTextEdit="1"/>
          </p:cNvSpPr>
          <p:nvPr>
            <p:ph type="sldImg"/>
          </p:nvPr>
        </p:nvSpPr>
        <p:spPr bwMode="auto">
          <a:noFill/>
          <a:ln>
            <a:solidFill>
              <a:srgbClr val="000000"/>
            </a:solidFill>
            <a:miter lim="800000"/>
            <a:headEnd/>
            <a:tailEnd/>
          </a:ln>
        </p:spPr>
      </p:sp>
      <p:sp>
        <p:nvSpPr>
          <p:cNvPr id="15257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5258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3BE065-7EA8-4625-B872-396DA0BFC8B6}" type="slidenum">
              <a:rPr lang="zh-CN" altLang="en-US" smtClean="0">
                <a:latin typeface="Arial" pitchFamily="34" charset="0"/>
                <a:ea typeface="宋体" pitchFamily="2" charset="-122"/>
              </a:rPr>
              <a:pPr/>
              <a:t>46</a:t>
            </a:fld>
            <a:endParaRPr lang="zh-CN" altLang="en-US" smtClean="0">
              <a:latin typeface="Arial" pitchFamily="34" charset="0"/>
              <a:ea typeface="宋体" pitchFamily="2" charset="-12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幻灯片图像占位符 1"/>
          <p:cNvSpPr>
            <a:spLocks noGrp="1" noRot="1" noChangeAspect="1" noTextEdit="1"/>
          </p:cNvSpPr>
          <p:nvPr>
            <p:ph type="sldImg"/>
          </p:nvPr>
        </p:nvSpPr>
        <p:spPr bwMode="auto">
          <a:noFill/>
          <a:ln>
            <a:solidFill>
              <a:srgbClr val="000000"/>
            </a:solidFill>
            <a:miter lim="800000"/>
            <a:headEnd/>
            <a:tailEnd/>
          </a:ln>
        </p:spPr>
      </p:sp>
      <p:sp>
        <p:nvSpPr>
          <p:cNvPr id="153603"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5360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08F86B-45C3-40AD-9E62-84FA9F20B287}" type="slidenum">
              <a:rPr lang="zh-CN" altLang="en-US" smtClean="0">
                <a:latin typeface="Arial" pitchFamily="34" charset="0"/>
                <a:ea typeface="宋体" pitchFamily="2" charset="-122"/>
              </a:rPr>
              <a:pPr/>
              <a:t>47</a:t>
            </a:fld>
            <a:endParaRPr lang="zh-CN" altLang="en-US" smtClean="0">
              <a:latin typeface="Arial" pitchFamily="34" charset="0"/>
              <a:ea typeface="宋体" pitchFamily="2" charset="-12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幻灯片图像占位符 1"/>
          <p:cNvSpPr>
            <a:spLocks noGrp="1" noRot="1" noChangeAspect="1" noTextEdit="1"/>
          </p:cNvSpPr>
          <p:nvPr>
            <p:ph type="sldImg"/>
          </p:nvPr>
        </p:nvSpPr>
        <p:spPr bwMode="auto">
          <a:noFill/>
          <a:ln>
            <a:solidFill>
              <a:srgbClr val="000000"/>
            </a:solidFill>
            <a:miter lim="800000"/>
            <a:headEnd/>
            <a:tailEnd/>
          </a:ln>
        </p:spPr>
      </p:sp>
      <p:sp>
        <p:nvSpPr>
          <p:cNvPr id="15462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5462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8482A9-B7F8-411C-9B98-6C4272F32D93}" type="slidenum">
              <a:rPr lang="zh-CN" altLang="en-US" smtClean="0">
                <a:latin typeface="Arial" pitchFamily="34" charset="0"/>
                <a:ea typeface="宋体" pitchFamily="2" charset="-122"/>
              </a:rPr>
              <a:pPr/>
              <a:t>48</a:t>
            </a:fld>
            <a:endParaRPr lang="zh-CN" altLang="en-US" smtClean="0">
              <a:latin typeface="Arial" pitchFamily="34" charset="0"/>
              <a:ea typeface="宋体"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幻灯片图像占位符 1"/>
          <p:cNvSpPr>
            <a:spLocks noGrp="1" noRot="1" noChangeAspect="1" noTextEdit="1"/>
          </p:cNvSpPr>
          <p:nvPr>
            <p:ph type="sldImg"/>
          </p:nvPr>
        </p:nvSpPr>
        <p:spPr bwMode="auto">
          <a:noFill/>
          <a:ln>
            <a:solidFill>
              <a:srgbClr val="000000"/>
            </a:solidFill>
            <a:miter lim="800000"/>
            <a:headEnd/>
            <a:tailEnd/>
          </a:ln>
        </p:spPr>
      </p:sp>
      <p:sp>
        <p:nvSpPr>
          <p:cNvPr id="13005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005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CEF625-D621-4741-A8CB-82C243EDB89B}" type="slidenum">
              <a:rPr lang="zh-CN" altLang="en-US" smtClean="0">
                <a:latin typeface="Arial" pitchFamily="34" charset="0"/>
                <a:ea typeface="宋体" pitchFamily="2" charset="-122"/>
              </a:rPr>
              <a:pPr/>
              <a:t>14</a:t>
            </a:fld>
            <a:endParaRPr lang="zh-CN" altLang="en-US" smtClean="0">
              <a:latin typeface="Arial" pitchFamily="34" charset="0"/>
              <a:ea typeface="宋体" pitchFamily="2" charset="-122"/>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幻灯片图像占位符 1"/>
          <p:cNvSpPr>
            <a:spLocks noGrp="1" noRot="1" noChangeAspect="1" noTextEdit="1"/>
          </p:cNvSpPr>
          <p:nvPr>
            <p:ph type="sldImg"/>
          </p:nvPr>
        </p:nvSpPr>
        <p:spPr bwMode="auto">
          <a:noFill/>
          <a:ln>
            <a:solidFill>
              <a:srgbClr val="000000"/>
            </a:solidFill>
            <a:miter lim="800000"/>
            <a:headEnd/>
            <a:tailEnd/>
          </a:ln>
        </p:spPr>
      </p:sp>
      <p:sp>
        <p:nvSpPr>
          <p:cNvPr id="15565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5565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E9CF48-F9E1-4CD9-8A55-7DEF6DBDF80B}" type="slidenum">
              <a:rPr lang="zh-CN" altLang="en-US" smtClean="0">
                <a:latin typeface="Arial" pitchFamily="34" charset="0"/>
                <a:ea typeface="宋体" pitchFamily="2" charset="-122"/>
              </a:rPr>
              <a:pPr/>
              <a:t>49</a:t>
            </a:fld>
            <a:endParaRPr lang="zh-CN" altLang="en-US" smtClean="0">
              <a:latin typeface="Arial" pitchFamily="34" charset="0"/>
              <a:ea typeface="宋体" pitchFamily="2" charset="-122"/>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幻灯片图像占位符 1"/>
          <p:cNvSpPr>
            <a:spLocks noGrp="1" noRot="1" noChangeAspect="1" noTextEdit="1"/>
          </p:cNvSpPr>
          <p:nvPr>
            <p:ph type="sldImg"/>
          </p:nvPr>
        </p:nvSpPr>
        <p:spPr bwMode="auto">
          <a:noFill/>
          <a:ln>
            <a:solidFill>
              <a:srgbClr val="000000"/>
            </a:solidFill>
            <a:miter lim="800000"/>
            <a:headEnd/>
            <a:tailEnd/>
          </a:ln>
        </p:spPr>
      </p:sp>
      <p:sp>
        <p:nvSpPr>
          <p:cNvPr id="16179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6179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AAF178-F55D-42BF-BA8D-F029D99001EF}" type="slidenum">
              <a:rPr lang="zh-CN" altLang="en-US" smtClean="0">
                <a:latin typeface="Arial" pitchFamily="34" charset="0"/>
                <a:ea typeface="宋体" pitchFamily="2" charset="-122"/>
              </a:rPr>
              <a:pPr/>
              <a:t>50</a:t>
            </a:fld>
            <a:endParaRPr lang="zh-CN" altLang="en-US" smtClean="0">
              <a:latin typeface="Arial" pitchFamily="34" charset="0"/>
              <a:ea typeface="宋体"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幻灯片图像占位符 1"/>
          <p:cNvSpPr>
            <a:spLocks noGrp="1" noRot="1" noChangeAspect="1" noTextEdit="1"/>
          </p:cNvSpPr>
          <p:nvPr>
            <p:ph type="sldImg"/>
          </p:nvPr>
        </p:nvSpPr>
        <p:spPr bwMode="auto">
          <a:noFill/>
          <a:ln>
            <a:solidFill>
              <a:srgbClr val="000000"/>
            </a:solidFill>
            <a:miter lim="800000"/>
            <a:headEnd/>
            <a:tailEnd/>
          </a:ln>
        </p:spPr>
      </p:sp>
      <p:sp>
        <p:nvSpPr>
          <p:cNvPr id="13107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107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294561-2A39-49F7-AA63-D5F8B7812760}" type="slidenum">
              <a:rPr lang="zh-CN" altLang="en-US" smtClean="0">
                <a:latin typeface="Arial" pitchFamily="34" charset="0"/>
                <a:ea typeface="宋体" pitchFamily="2" charset="-122"/>
              </a:rPr>
              <a:pPr/>
              <a:t>15</a:t>
            </a:fld>
            <a:endParaRPr lang="zh-CN" altLang="en-US" smtClean="0">
              <a:latin typeface="Arial" pitchFamily="34" charset="0"/>
              <a:ea typeface="宋体"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幻灯片图像占位符 1"/>
          <p:cNvSpPr>
            <a:spLocks noGrp="1" noRot="1" noChangeAspect="1" noTextEdit="1"/>
          </p:cNvSpPr>
          <p:nvPr>
            <p:ph type="sldImg"/>
          </p:nvPr>
        </p:nvSpPr>
        <p:spPr bwMode="auto">
          <a:noFill/>
          <a:ln>
            <a:solidFill>
              <a:srgbClr val="000000"/>
            </a:solidFill>
            <a:miter lim="800000"/>
            <a:headEnd/>
            <a:tailEnd/>
          </a:ln>
        </p:spPr>
      </p:sp>
      <p:sp>
        <p:nvSpPr>
          <p:cNvPr id="13209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210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716FFC-C455-4538-BED8-DD009F24AB54}" type="slidenum">
              <a:rPr lang="zh-CN" altLang="en-US" smtClean="0">
                <a:latin typeface="Arial" pitchFamily="34" charset="0"/>
                <a:ea typeface="宋体" pitchFamily="2" charset="-122"/>
              </a:rPr>
              <a:pPr/>
              <a:t>16</a:t>
            </a:fld>
            <a:endParaRPr lang="zh-CN" altLang="en-US" smtClean="0">
              <a:latin typeface="Arial" pitchFamily="34" charset="0"/>
              <a:ea typeface="宋体"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幻灯片图像占位符 1"/>
          <p:cNvSpPr>
            <a:spLocks noGrp="1" noRot="1" noChangeAspect="1" noTextEdit="1"/>
          </p:cNvSpPr>
          <p:nvPr>
            <p:ph type="sldImg"/>
          </p:nvPr>
        </p:nvSpPr>
        <p:spPr bwMode="auto">
          <a:noFill/>
          <a:ln>
            <a:solidFill>
              <a:srgbClr val="000000"/>
            </a:solidFill>
            <a:miter lim="800000"/>
            <a:headEnd/>
            <a:tailEnd/>
          </a:ln>
        </p:spPr>
      </p:sp>
      <p:sp>
        <p:nvSpPr>
          <p:cNvPr id="133123"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312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B0372A-AA4B-4F1F-9AE1-E8DB2CC7C62D}" type="slidenum">
              <a:rPr lang="zh-CN" altLang="en-US" smtClean="0">
                <a:latin typeface="Arial" pitchFamily="34" charset="0"/>
                <a:ea typeface="宋体" pitchFamily="2" charset="-122"/>
              </a:rPr>
              <a:pPr/>
              <a:t>17</a:t>
            </a:fld>
            <a:endParaRPr lang="zh-CN" altLang="en-US" smtClean="0">
              <a:latin typeface="Arial" pitchFamily="34" charset="0"/>
              <a:ea typeface="宋体"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幻灯片图像占位符 1"/>
          <p:cNvSpPr>
            <a:spLocks noGrp="1" noRot="1" noChangeAspect="1" noTextEdit="1"/>
          </p:cNvSpPr>
          <p:nvPr>
            <p:ph type="sldImg"/>
          </p:nvPr>
        </p:nvSpPr>
        <p:spPr bwMode="auto">
          <a:noFill/>
          <a:ln>
            <a:solidFill>
              <a:srgbClr val="000000"/>
            </a:solidFill>
            <a:miter lim="800000"/>
            <a:headEnd/>
            <a:tailEnd/>
          </a:ln>
        </p:spPr>
      </p:sp>
      <p:sp>
        <p:nvSpPr>
          <p:cNvPr id="13414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414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6587A7-24E6-4F1C-AF3E-4D0434730F81}" type="slidenum">
              <a:rPr lang="zh-CN" altLang="en-US" smtClean="0">
                <a:latin typeface="Arial" pitchFamily="34" charset="0"/>
                <a:ea typeface="宋体" pitchFamily="2" charset="-122"/>
              </a:rPr>
              <a:pPr/>
              <a:t>18</a:t>
            </a:fld>
            <a:endParaRPr lang="zh-CN" altLang="en-US" smtClean="0">
              <a:latin typeface="Arial" pitchFamily="34" charset="0"/>
              <a:ea typeface="宋体" pitchFamily="2"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幻灯片图像占位符 1"/>
          <p:cNvSpPr>
            <a:spLocks noGrp="1" noRot="1" noChangeAspect="1" noTextEdit="1"/>
          </p:cNvSpPr>
          <p:nvPr>
            <p:ph type="sldImg"/>
          </p:nvPr>
        </p:nvSpPr>
        <p:spPr bwMode="auto">
          <a:noFill/>
          <a:ln>
            <a:solidFill>
              <a:srgbClr val="000000"/>
            </a:solidFill>
            <a:miter lim="800000"/>
            <a:headEnd/>
            <a:tailEnd/>
          </a:ln>
        </p:spPr>
      </p:sp>
      <p:sp>
        <p:nvSpPr>
          <p:cNvPr id="13517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517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DE0ED0-2ACA-43EC-82DB-7AB163C831D0}" type="slidenum">
              <a:rPr lang="zh-CN" altLang="en-US" smtClean="0">
                <a:latin typeface="Arial" pitchFamily="34" charset="0"/>
                <a:ea typeface="宋体" pitchFamily="2" charset="-122"/>
              </a:rPr>
              <a:pPr/>
              <a:t>19</a:t>
            </a:fld>
            <a:endParaRPr lang="zh-CN" altLang="en-US" smtClean="0">
              <a:latin typeface="Arial" pitchFamily="34" charset="0"/>
              <a:ea typeface="宋体"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幻灯片图像占位符 1"/>
          <p:cNvSpPr>
            <a:spLocks noGrp="1" noRot="1" noChangeAspect="1" noTextEdit="1"/>
          </p:cNvSpPr>
          <p:nvPr>
            <p:ph type="sldImg"/>
          </p:nvPr>
        </p:nvSpPr>
        <p:spPr bwMode="auto">
          <a:noFill/>
          <a:ln>
            <a:solidFill>
              <a:srgbClr val="000000"/>
            </a:solidFill>
            <a:miter lim="800000"/>
            <a:headEnd/>
            <a:tailEnd/>
          </a:ln>
        </p:spPr>
      </p:sp>
      <p:sp>
        <p:nvSpPr>
          <p:cNvPr id="13619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3619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C698B55-1D27-4E01-8A49-CAC547477C2B}" type="slidenum">
              <a:rPr lang="zh-CN" altLang="en-US" smtClean="0">
                <a:latin typeface="Arial" pitchFamily="34" charset="0"/>
                <a:ea typeface="宋体" pitchFamily="2" charset="-122"/>
              </a:rPr>
              <a:pPr/>
              <a:t>20</a:t>
            </a:fld>
            <a:endParaRPr lang="zh-CN" altLang="en-US" smtClean="0">
              <a:latin typeface="Arial" pitchFamily="34" charset="0"/>
              <a:ea typeface="宋体"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zh-CN" altLang="en-US">
              <a:latin typeface="Arial" charset="0"/>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zh-CN" altLang="en-US">
              <a:latin typeface="Arial" charset="0"/>
            </a:endParaRPr>
          </a:p>
        </p:txBody>
      </p:sp>
      <p:sp>
        <p:nvSpPr>
          <p:cNvPr id="8194" name="Rectangle 2"/>
          <p:cNvSpPr>
            <a:spLocks noGrp="1" noChangeArrowheads="1"/>
          </p:cNvSpPr>
          <p:nvPr>
            <p:ph type="ctrTitle"/>
          </p:nvPr>
        </p:nvSpPr>
        <p:spPr>
          <a:xfrm>
            <a:off x="914400" y="1524000"/>
            <a:ext cx="7623175" cy="1752600"/>
          </a:xfrm>
        </p:spPr>
        <p:txBody>
          <a:bodyPr/>
          <a:lstStyle>
            <a:lvl1pPr>
              <a:defRPr sz="5000"/>
            </a:lvl1pPr>
          </a:lstStyle>
          <a:p>
            <a:r>
              <a:rPr lang="zh-CN" altLang="en-US"/>
              <a:t>单击此处编辑母版标题样式</a:t>
            </a:r>
          </a:p>
        </p:txBody>
      </p:sp>
      <p:sp>
        <p:nvSpPr>
          <p:cNvPr id="819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zh-CN" altLang="en-US"/>
              <a:t>单击此处编辑母版副标题样式</a:t>
            </a:r>
          </a:p>
        </p:txBody>
      </p:sp>
      <p:sp>
        <p:nvSpPr>
          <p:cNvPr id="6" name="Rectangle 4"/>
          <p:cNvSpPr>
            <a:spLocks noGrp="1" noChangeArrowheads="1"/>
          </p:cNvSpPr>
          <p:nvPr>
            <p:ph type="dt" sz="half" idx="10"/>
          </p:nvPr>
        </p:nvSpPr>
        <p:spPr/>
        <p:txBody>
          <a:bodyPr/>
          <a:lstStyle>
            <a:lvl1pPr>
              <a:defRPr/>
            </a:lvl1pPr>
          </a:lstStyle>
          <a:p>
            <a:pPr>
              <a:defRPr/>
            </a:pPr>
            <a:endParaRPr lang="en-US" altLang="zh-CN"/>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zh-CN"/>
          </a:p>
        </p:txBody>
      </p:sp>
      <p:sp>
        <p:nvSpPr>
          <p:cNvPr id="8" name="Rectangle 6"/>
          <p:cNvSpPr>
            <a:spLocks noGrp="1" noChangeArrowheads="1"/>
          </p:cNvSpPr>
          <p:nvPr>
            <p:ph type="sldNum" sz="quarter" idx="12"/>
          </p:nvPr>
        </p:nvSpPr>
        <p:spPr/>
        <p:txBody>
          <a:bodyPr/>
          <a:lstStyle>
            <a:lvl1pPr>
              <a:defRPr/>
            </a:lvl1pPr>
          </a:lstStyle>
          <a:p>
            <a:pPr>
              <a:defRPr/>
            </a:pPr>
            <a:fld id="{0EEAAD31-EC32-45B0-8F6A-741963628C57}" type="slidenum">
              <a:rPr lang="en-US" altLang="zh-CN"/>
              <a:pPr>
                <a:defRPr/>
              </a:pPr>
              <a:t>‹#›</a:t>
            </a:fld>
            <a:endParaRPr lang="en-US" altLang="zh-C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E998593-2E3E-451B-B083-CAAEE4BB899E}" type="slidenum">
              <a:rPr lang="en-US" altLang="zh-CN"/>
              <a:pPr>
                <a:defRPr/>
              </a:pPr>
              <a:t>‹#›</a:t>
            </a:fld>
            <a:endParaRPr lang="en-US" altLang="zh-C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2B60753-D817-4754-9B72-3AAE548F6FF6}" type="slidenum">
              <a:rPr lang="en-US" altLang="zh-CN"/>
              <a:pPr>
                <a:defRPr/>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6BC0BB5B-941E-4A8B-90AA-700693686E6A}" type="slidenum">
              <a:rPr lang="en-US" altLang="zh-CN"/>
              <a:pPr>
                <a:defRPr/>
              </a:pPr>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07CB8538-DF88-4C28-BA6E-8ED7AAB07F51}" type="slidenum">
              <a:rPr lang="en-US" altLang="zh-CN"/>
              <a:pPr>
                <a:defRPr/>
              </a:pPr>
              <a:t>‹#›</a:t>
            </a:fld>
            <a:endParaRPr lang="en-US" altLang="zh-C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14A0C794-6BBD-4A0C-B075-704677EE7B5A}" type="slidenum">
              <a:rPr lang="en-US" altLang="zh-CN"/>
              <a:pPr>
                <a:defRPr/>
              </a:pPr>
              <a:t>‹#›</a:t>
            </a:fld>
            <a:endParaRPr lang="en-US" altLang="zh-C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F25B589A-D78D-4332-A2F8-6838DE18CAB2}" type="slidenum">
              <a:rPr lang="en-US" altLang="zh-CN"/>
              <a:pPr>
                <a:defRPr/>
              </a:pPr>
              <a:t>‹#›</a:t>
            </a:fld>
            <a:endParaRPr lang="en-US" altLang="zh-C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23948637-9ED1-424E-97AE-A1E99FB4D313}" type="slidenum">
              <a:rPr lang="en-US" altLang="zh-CN"/>
              <a:pPr>
                <a:defRPr/>
              </a:pPr>
              <a:t>‹#›</a:t>
            </a:fld>
            <a:endParaRPr lang="en-US" altLang="zh-C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8CE005A8-0091-4D40-8073-7A84FF2FAAD3}" type="slidenum">
              <a:rPr lang="en-US" altLang="zh-CN"/>
              <a:pPr>
                <a:defRPr/>
              </a:pPr>
              <a:t>‹#›</a:t>
            </a:fld>
            <a:endParaRPr lang="en-US" alt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760D47AD-F702-4584-A387-F4FD4960BED5}" type="slidenum">
              <a:rPr lang="en-US" altLang="zh-CN"/>
              <a:pPr>
                <a:defRPr/>
              </a:pPr>
              <a:t>‹#›</a:t>
            </a:fld>
            <a:endParaRPr lang="en-US"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E83936F2-67C2-4399-9095-36BD043F57D9}" type="slidenum">
              <a:rPr lang="en-US" altLang="zh-CN"/>
              <a:pPr>
                <a:defRPr/>
              </a:pPr>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17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ea typeface="宋体" pitchFamily="2" charset="-122"/>
              </a:defRPr>
            </a:lvl1pPr>
          </a:lstStyle>
          <a:p>
            <a:pPr>
              <a:defRPr/>
            </a:pPr>
            <a:endParaRPr lang="en-US" altLang="zh-CN"/>
          </a:p>
        </p:txBody>
      </p:sp>
      <p:sp>
        <p:nvSpPr>
          <p:cNvPr id="71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ea typeface="宋体" pitchFamily="2" charset="-122"/>
              </a:defRPr>
            </a:lvl1pPr>
          </a:lstStyle>
          <a:p>
            <a:pPr>
              <a:defRPr/>
            </a:pPr>
            <a:endParaRPr lang="en-US" altLang="zh-CN"/>
          </a:p>
        </p:txBody>
      </p:sp>
      <p:sp>
        <p:nvSpPr>
          <p:cNvPr id="717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ea typeface="宋体" pitchFamily="2" charset="-122"/>
              </a:defRPr>
            </a:lvl1pPr>
          </a:lstStyle>
          <a:p>
            <a:pPr>
              <a:defRPr/>
            </a:pPr>
            <a:fld id="{F10F72A5-8AB8-40D7-B14E-4333601E9DCA}" type="slidenum">
              <a:rPr lang="en-US" altLang="zh-CN"/>
              <a:pPr>
                <a:defRPr/>
              </a:pPr>
              <a:t>‹#›</a:t>
            </a:fld>
            <a:endParaRPr lang="en-US" altLang="zh-CN" dirty="0"/>
          </a:p>
        </p:txBody>
      </p:sp>
      <p:sp>
        <p:nvSpPr>
          <p:cNvPr id="717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zh-CN" altLang="en-US">
              <a:latin typeface="Arial" charset="0"/>
            </a:endParaRPr>
          </a:p>
        </p:txBody>
      </p:sp>
      <p:sp>
        <p:nvSpPr>
          <p:cNvPr id="717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zh-CN" altLang="en-US">
              <a:latin typeface="Arial" charset="0"/>
            </a:endParaRPr>
          </a:p>
        </p:txBody>
      </p:sp>
    </p:spTree>
  </p:cSld>
  <p:clrMap bg1="lt1" tx1="dk1" bg2="lt2" tx2="dk2" accent1="accent1" accent2="accent2" accent3="accent3" accent4="accent4" accent5="accent5" accent6="accent6" hlink="hlink" folHlink="folHlink"/>
  <p:sldLayoutIdLst>
    <p:sldLayoutId id="2147484106" r:id="rId1"/>
    <p:sldLayoutId id="2147484096" r:id="rId2"/>
    <p:sldLayoutId id="2147484097" r:id="rId3"/>
    <p:sldLayoutId id="2147484098" r:id="rId4"/>
    <p:sldLayoutId id="2147484099" r:id="rId5"/>
    <p:sldLayoutId id="2147484100" r:id="rId6"/>
    <p:sldLayoutId id="2147484101" r:id="rId7"/>
    <p:sldLayoutId id="2147484102" r:id="rId8"/>
    <p:sldLayoutId id="2147484103" r:id="rId9"/>
    <p:sldLayoutId id="2147484104" r:id="rId10"/>
    <p:sldLayoutId id="2147484105"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ea typeface="宋体" pitchFamily="2" charset="-122"/>
        </a:defRPr>
      </a:lvl2pPr>
      <a:lvl3pPr algn="l" rtl="0" eaLnBrk="0" fontAlgn="base" hangingPunct="0">
        <a:spcBef>
          <a:spcPct val="0"/>
        </a:spcBef>
        <a:spcAft>
          <a:spcPct val="0"/>
        </a:spcAft>
        <a:defRPr sz="4200">
          <a:solidFill>
            <a:schemeClr val="tx2"/>
          </a:solidFill>
          <a:latin typeface="Garamond" pitchFamily="18" charset="0"/>
          <a:ea typeface="宋体" pitchFamily="2" charset="-122"/>
        </a:defRPr>
      </a:lvl3pPr>
      <a:lvl4pPr algn="l" rtl="0" eaLnBrk="0" fontAlgn="base" hangingPunct="0">
        <a:spcBef>
          <a:spcPct val="0"/>
        </a:spcBef>
        <a:spcAft>
          <a:spcPct val="0"/>
        </a:spcAft>
        <a:defRPr sz="4200">
          <a:solidFill>
            <a:schemeClr val="tx2"/>
          </a:solidFill>
          <a:latin typeface="Garamond" pitchFamily="18" charset="0"/>
          <a:ea typeface="宋体" pitchFamily="2" charset="-122"/>
        </a:defRPr>
      </a:lvl4pPr>
      <a:lvl5pPr algn="l" rtl="0" eaLnBrk="0" fontAlgn="base" hangingPunct="0">
        <a:spcBef>
          <a:spcPct val="0"/>
        </a:spcBef>
        <a:spcAft>
          <a:spcPct val="0"/>
        </a:spcAft>
        <a:defRPr sz="4200">
          <a:solidFill>
            <a:schemeClr val="tx2"/>
          </a:solidFill>
          <a:latin typeface="Garamond" pitchFamily="18" charset="0"/>
          <a:ea typeface="宋体" pitchFamily="2" charset="-122"/>
        </a:defRPr>
      </a:lvl5pPr>
      <a:lvl6pPr marL="457200" algn="l" rtl="0" fontAlgn="base">
        <a:spcBef>
          <a:spcPct val="0"/>
        </a:spcBef>
        <a:spcAft>
          <a:spcPct val="0"/>
        </a:spcAft>
        <a:defRPr sz="4200">
          <a:solidFill>
            <a:schemeClr val="tx2"/>
          </a:solidFill>
          <a:latin typeface="Garamond" pitchFamily="18" charset="0"/>
          <a:ea typeface="宋体" pitchFamily="2" charset="-122"/>
        </a:defRPr>
      </a:lvl6pPr>
      <a:lvl7pPr marL="914400" algn="l" rtl="0" fontAlgn="base">
        <a:spcBef>
          <a:spcPct val="0"/>
        </a:spcBef>
        <a:spcAft>
          <a:spcPct val="0"/>
        </a:spcAft>
        <a:defRPr sz="4200">
          <a:solidFill>
            <a:schemeClr val="tx2"/>
          </a:solidFill>
          <a:latin typeface="Garamond" pitchFamily="18" charset="0"/>
          <a:ea typeface="宋体" pitchFamily="2" charset="-122"/>
        </a:defRPr>
      </a:lvl7pPr>
      <a:lvl8pPr marL="1371600" algn="l" rtl="0" fontAlgn="base">
        <a:spcBef>
          <a:spcPct val="0"/>
        </a:spcBef>
        <a:spcAft>
          <a:spcPct val="0"/>
        </a:spcAft>
        <a:defRPr sz="4200">
          <a:solidFill>
            <a:schemeClr val="tx2"/>
          </a:solidFill>
          <a:latin typeface="Garamond" pitchFamily="18" charset="0"/>
          <a:ea typeface="宋体" pitchFamily="2" charset="-122"/>
        </a:defRPr>
      </a:lvl8pPr>
      <a:lvl9pPr marL="1828800" algn="l" rtl="0" fontAlgn="base">
        <a:spcBef>
          <a:spcPct val="0"/>
        </a:spcBef>
        <a:spcAft>
          <a:spcPct val="0"/>
        </a:spcAft>
        <a:defRPr sz="4200">
          <a:solidFill>
            <a:schemeClr val="tx2"/>
          </a:solidFill>
          <a:latin typeface="Garamond" pitchFamily="18" charset="0"/>
          <a:ea typeface="宋体" pitchFamily="2" charset="-122"/>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diagramColors" Target="../diagrams/colors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diagramColors" Target="../diagrams/colors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Real%20Question%20What%20Is%20Alternative%20Medicine.php"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diagramColors" Target="../diagrams/colors8.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diagramColors" Target="../diagrams/colors9.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14375" y="1524000"/>
            <a:ext cx="7823200" cy="2619375"/>
          </a:xfrm>
        </p:spPr>
        <p:txBody>
          <a:bodyPr/>
          <a:lstStyle/>
          <a:p>
            <a:pPr eaLnBrk="1" hangingPunct="1"/>
            <a:r>
              <a:rPr lang="en-US" altLang="zh-CN" smtClean="0">
                <a:solidFill>
                  <a:srgbClr val="0000FF"/>
                </a:solidFill>
              </a:rPr>
              <a:t>Unit 4</a:t>
            </a:r>
            <a:r>
              <a:rPr lang="en-US" altLang="zh-CN" smtClean="0"/>
              <a:t> </a:t>
            </a:r>
            <a:br>
              <a:rPr lang="en-US" altLang="zh-CN" smtClean="0"/>
            </a:br>
            <a:r>
              <a:rPr lang="en-US" altLang="zh-CN" b="1" smtClean="0"/>
              <a:t>Alternative Medicine</a:t>
            </a:r>
            <a:endParaRPr lang="en-US" altLang="zh-CN" smtClean="0"/>
          </a:p>
        </p:txBody>
      </p:sp>
      <p:sp>
        <p:nvSpPr>
          <p:cNvPr id="2051" name="Rectangle 3"/>
          <p:cNvSpPr>
            <a:spLocks noGrp="1" noChangeArrowheads="1"/>
          </p:cNvSpPr>
          <p:nvPr>
            <p:ph type="subTitle" idx="1"/>
          </p:nvPr>
        </p:nvSpPr>
        <p:spPr>
          <a:xfrm>
            <a:off x="1428728" y="4143380"/>
            <a:ext cx="7462862" cy="1714512"/>
          </a:xfrm>
        </p:spPr>
        <p:txBody>
          <a:bodyPr/>
          <a:lstStyle/>
          <a:p>
            <a:pPr eaLnBrk="1" hangingPunct="1"/>
            <a:r>
              <a:rPr lang="en-US" altLang="zh-CN" dirty="0" smtClean="0"/>
              <a:t>College English Center</a:t>
            </a:r>
          </a:p>
          <a:p>
            <a:pPr eaLnBrk="1" hangingPunct="1"/>
            <a:r>
              <a:rPr lang="en-US" altLang="zh-CN" dirty="0" smtClean="0"/>
              <a:t>College of Foreign Languages and Literature</a:t>
            </a:r>
          </a:p>
          <a:p>
            <a:pPr eaLnBrk="1" hangingPunct="1"/>
            <a:r>
              <a:rPr lang="en-US" altLang="zh-CN" dirty="0" err="1" smtClean="0"/>
              <a:t>Fudan</a:t>
            </a:r>
            <a:r>
              <a:rPr lang="en-US" altLang="zh-CN" dirty="0" smtClean="0"/>
              <a:t> University</a:t>
            </a:r>
            <a:endParaRPr lang="zh-CN" altLang="en-US" dirty="0" smtClean="0"/>
          </a:p>
        </p:txBody>
      </p:sp>
      <p:pic>
        <p:nvPicPr>
          <p:cNvPr id="3076"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3077" name="TextBox 4"/>
          <p:cNvSpPr txBox="1">
            <a:spLocks noChangeArrowheads="1"/>
          </p:cNvSpPr>
          <p:nvPr/>
        </p:nvSpPr>
        <p:spPr bwMode="auto">
          <a:xfrm>
            <a:off x="5214938" y="6215063"/>
            <a:ext cx="1214437" cy="400050"/>
          </a:xfrm>
          <a:prstGeom prst="rect">
            <a:avLst/>
          </a:prstGeom>
          <a:noFill/>
          <a:ln w="9525">
            <a:noFill/>
            <a:miter lim="800000"/>
            <a:headEnd/>
            <a:tailEnd/>
          </a:ln>
        </p:spPr>
        <p:txBody>
          <a:bodyPr>
            <a:spAutoFit/>
          </a:bodyPr>
          <a:lstStyle/>
          <a:p>
            <a:r>
              <a:rPr lang="en-US" altLang="zh-CN" sz="2000" b="1">
                <a:solidFill>
                  <a:srgbClr val="0000FF"/>
                </a:solidFill>
              </a:rPr>
              <a:t>Page 82</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1000">
                                          <p:stCondLst>
                                            <p:cond delay="0"/>
                                          </p:stCondLst>
                                        </p:cTn>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fade">
                                      <p:cBhvr>
                                        <p:cTn id="12" dur="1000">
                                          <p:stCondLst>
                                            <p:cond delay="0"/>
                                          </p:stCondLst>
                                        </p:cTn>
                                        <p:tgtEl>
                                          <p:spTgt spid="20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fade">
                                      <p:cBhvr>
                                        <p:cTn id="17" dur="1000">
                                          <p:stCondLst>
                                            <p:cond delay="0"/>
                                          </p:stCondLst>
                                        </p:cTn>
                                        <p:tgtEl>
                                          <p:spTgt spid="205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2051">
                                            <p:txEl>
                                              <p:pRg st="2" end="2"/>
                                            </p:txEl>
                                          </p:spTgt>
                                        </p:tgtEl>
                                        <p:attrNameLst>
                                          <p:attrName>style.visibility</p:attrName>
                                        </p:attrNameLst>
                                      </p:cBhvr>
                                      <p:to>
                                        <p:strVal val="visible"/>
                                      </p:to>
                                    </p:set>
                                    <p:animEffect transition="in" filter="fade">
                                      <p:cBhvr>
                                        <p:cTn id="22" dur="1000">
                                          <p:stCondLst>
                                            <p:cond delay="0"/>
                                          </p:stCondLst>
                                        </p:cTn>
                                        <p:tgtEl>
                                          <p:spTgt spid="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28625" y="571500"/>
            <a:ext cx="8229600" cy="1139825"/>
          </a:xfrm>
        </p:spPr>
        <p:txBody>
          <a:bodyPr/>
          <a:lstStyle/>
          <a:p>
            <a:pPr eaLnBrk="1" hangingPunct="1"/>
            <a:r>
              <a:rPr lang="en-US" altLang="zh-CN" smtClean="0"/>
              <a:t>Knowledge of the subject matter </a:t>
            </a:r>
          </a:p>
        </p:txBody>
      </p:sp>
      <p:sp>
        <p:nvSpPr>
          <p:cNvPr id="9219" name="Rectangle 3"/>
          <p:cNvSpPr>
            <a:spLocks noGrp="1" noChangeArrowheads="1"/>
          </p:cNvSpPr>
          <p:nvPr>
            <p:ph type="body" idx="1"/>
          </p:nvPr>
        </p:nvSpPr>
        <p:spPr>
          <a:xfrm>
            <a:off x="457200" y="2071688"/>
            <a:ext cx="8229600" cy="4059237"/>
          </a:xfrm>
        </p:spPr>
        <p:txBody>
          <a:bodyPr/>
          <a:lstStyle/>
          <a:p>
            <a:pPr eaLnBrk="1" hangingPunct="1"/>
            <a:r>
              <a:rPr lang="en-US" altLang="zh-CN" smtClean="0"/>
              <a:t>health care industry</a:t>
            </a:r>
            <a:endParaRPr lang="en-US" altLang="zh-CN" smtClean="0">
              <a:solidFill>
                <a:srgbClr val="0000FF"/>
              </a:solidFill>
            </a:endParaRPr>
          </a:p>
          <a:p>
            <a:pPr eaLnBrk="1" hangingPunct="1"/>
            <a:r>
              <a:rPr lang="en-US" altLang="zh-CN" smtClean="0"/>
              <a:t>governmental agencies</a:t>
            </a:r>
          </a:p>
          <a:p>
            <a:pPr eaLnBrk="1" hangingPunct="1"/>
            <a:r>
              <a:rPr lang="en-US" altLang="zh-CN" smtClean="0">
                <a:solidFill>
                  <a:srgbClr val="0000FF"/>
                </a:solidFill>
              </a:rPr>
              <a:t>managed care organizations</a:t>
            </a:r>
          </a:p>
          <a:p>
            <a:pPr eaLnBrk="1" hangingPunct="1"/>
            <a:r>
              <a:rPr lang="en-US" altLang="zh-CN" smtClean="0">
                <a:solidFill>
                  <a:srgbClr val="0000FF"/>
                </a:solidFill>
              </a:rPr>
              <a:t>quality</a:t>
            </a:r>
            <a:r>
              <a:rPr lang="en-US" altLang="zh-CN" smtClean="0"/>
              <a:t> and </a:t>
            </a:r>
            <a:r>
              <a:rPr lang="en-US" altLang="zh-CN" smtClean="0">
                <a:solidFill>
                  <a:srgbClr val="0000FF"/>
                </a:solidFill>
              </a:rPr>
              <a:t>quantity</a:t>
            </a:r>
            <a:r>
              <a:rPr lang="en-US" altLang="zh-CN" smtClean="0"/>
              <a:t> of scientific information</a:t>
            </a:r>
            <a:endParaRPr lang="en-US" altLang="zh-CN" smtClean="0">
              <a:solidFill>
                <a:srgbClr val="0000FF"/>
              </a:solidFill>
            </a:endParaRPr>
          </a:p>
          <a:p>
            <a:pPr eaLnBrk="1" hangingPunct="1"/>
            <a:r>
              <a:rPr lang="en-US" altLang="zh-CN" smtClean="0"/>
              <a:t>a </a:t>
            </a:r>
            <a:r>
              <a:rPr lang="en-US" altLang="zh-CN" smtClean="0">
                <a:solidFill>
                  <a:srgbClr val="0000FF"/>
                </a:solidFill>
              </a:rPr>
              <a:t>systematic evaluation</a:t>
            </a:r>
            <a:r>
              <a:rPr lang="en-US" altLang="zh-CN" smtClean="0"/>
              <a:t> of </a:t>
            </a:r>
            <a:r>
              <a:rPr lang="en-US" altLang="zh-CN" smtClean="0">
                <a:solidFill>
                  <a:srgbClr val="0000FF"/>
                </a:solidFill>
              </a:rPr>
              <a:t>safety</a:t>
            </a:r>
            <a:r>
              <a:rPr lang="en-US" altLang="zh-CN" smtClean="0"/>
              <a:t> and </a:t>
            </a:r>
            <a:r>
              <a:rPr lang="en-US" altLang="zh-CN" smtClean="0">
                <a:solidFill>
                  <a:srgbClr val="0000FF"/>
                </a:solidFill>
              </a:rPr>
              <a:t>efficacy</a:t>
            </a:r>
            <a:r>
              <a:rPr lang="en-US" altLang="zh-CN" smtClean="0"/>
              <a:t> of dietary supplements</a:t>
            </a:r>
          </a:p>
        </p:txBody>
      </p:sp>
      <p:pic>
        <p:nvPicPr>
          <p:cNvPr id="11268"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1269" name="TextBox 4"/>
          <p:cNvSpPr txBox="1">
            <a:spLocks noChangeArrowheads="1"/>
          </p:cNvSpPr>
          <p:nvPr/>
        </p:nvSpPr>
        <p:spPr bwMode="auto">
          <a:xfrm>
            <a:off x="5715000" y="6286500"/>
            <a:ext cx="1214438" cy="400050"/>
          </a:xfrm>
          <a:prstGeom prst="rect">
            <a:avLst/>
          </a:prstGeom>
          <a:noFill/>
          <a:ln w="9525">
            <a:noFill/>
            <a:miter lim="800000"/>
            <a:headEnd/>
            <a:tailEnd/>
          </a:ln>
        </p:spPr>
        <p:txBody>
          <a:bodyPr>
            <a:spAutoFit/>
          </a:bodyPr>
          <a:lstStyle/>
          <a:p>
            <a:r>
              <a:rPr lang="en-US" altLang="zh-CN" sz="2000" b="1">
                <a:solidFill>
                  <a:srgbClr val="0000FF"/>
                </a:solidFill>
              </a:rPr>
              <a:t>Page 83</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linds(horizontal)">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219">
                                            <p:txEl>
                                              <p:pRg st="2" end="2"/>
                                            </p:txEl>
                                          </p:spTgt>
                                        </p:tgtEl>
                                        <p:attrNameLst>
                                          <p:attrName>style.visibility</p:attrName>
                                        </p:attrNameLst>
                                      </p:cBhvr>
                                      <p:to>
                                        <p:strVal val="visible"/>
                                      </p:to>
                                    </p:set>
                                    <p:anim calcmode="lin" valueType="num">
                                      <p:cBhvr additive="base">
                                        <p:cTn id="24"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219">
                                            <p:txEl>
                                              <p:pRg st="3" end="3"/>
                                            </p:txEl>
                                          </p:spTgt>
                                        </p:tgtEl>
                                        <p:attrNameLst>
                                          <p:attrName>style.visibility</p:attrName>
                                        </p:attrNameLst>
                                      </p:cBhvr>
                                      <p:to>
                                        <p:strVal val="visible"/>
                                      </p:to>
                                    </p:set>
                                    <p:anim calcmode="lin" valueType="num">
                                      <p:cBhvr additive="base">
                                        <p:cTn id="30"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219">
                                            <p:txEl>
                                              <p:pRg st="4" end="4"/>
                                            </p:txEl>
                                          </p:spTgt>
                                        </p:tgtEl>
                                        <p:attrNameLst>
                                          <p:attrName>style.visibility</p:attrName>
                                        </p:attrNameLst>
                                      </p:cBhvr>
                                      <p:to>
                                        <p:strVal val="visible"/>
                                      </p:to>
                                    </p:set>
                                    <p:anim calcmode="lin" valueType="num">
                                      <p:cBhvr additive="base">
                                        <p:cTn id="36"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921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sz="3200" dirty="0" smtClean="0"/>
              <a:t>Traditional Chinese medicine as being “affordable, low tech, safe, and effective”? </a:t>
            </a:r>
            <a:r>
              <a:rPr lang="en-US" altLang="zh-CN" sz="3200" b="1" dirty="0" smtClean="0"/>
              <a:t>(Pre. 2) </a:t>
            </a:r>
            <a:endParaRPr lang="zh-CN" altLang="en-US" sz="3200" dirty="0"/>
          </a:p>
        </p:txBody>
      </p:sp>
      <p:sp>
        <p:nvSpPr>
          <p:cNvPr id="4" name="内容占位符 3"/>
          <p:cNvSpPr>
            <a:spLocks noGrp="1"/>
          </p:cNvSpPr>
          <p:nvPr>
            <p:ph sz="half" idx="1"/>
          </p:nvPr>
        </p:nvSpPr>
        <p:spPr/>
        <p:txBody>
          <a:bodyPr>
            <a:normAutofit fontScale="47500" lnSpcReduction="20000"/>
          </a:bodyPr>
          <a:lstStyle/>
          <a:p>
            <a:r>
              <a:rPr lang="en-US" altLang="zh-CN" sz="6500" dirty="0" smtClean="0"/>
              <a:t>Aspects</a:t>
            </a:r>
          </a:p>
          <a:p>
            <a:pPr>
              <a:defRPr/>
            </a:pPr>
            <a:r>
              <a:rPr lang="en-US" sz="3600" b="1" dirty="0" smtClean="0">
                <a:solidFill>
                  <a:srgbClr val="0000FF"/>
                </a:solidFill>
              </a:rPr>
              <a:t>Facilities</a:t>
            </a:r>
          </a:p>
          <a:p>
            <a:pPr>
              <a:buNone/>
              <a:defRPr/>
            </a:pPr>
            <a:endParaRPr lang="en-US" sz="3600" b="1" dirty="0" smtClean="0"/>
          </a:p>
          <a:p>
            <a:pPr>
              <a:defRPr/>
            </a:pPr>
            <a:r>
              <a:rPr lang="en-US" sz="3600" b="1" dirty="0" smtClean="0">
                <a:solidFill>
                  <a:srgbClr val="0000FF"/>
                </a:solidFill>
              </a:rPr>
              <a:t>Technology</a:t>
            </a:r>
          </a:p>
          <a:p>
            <a:pPr>
              <a:defRPr/>
            </a:pPr>
            <a:endParaRPr lang="en-US" sz="3600" b="1" dirty="0" smtClean="0"/>
          </a:p>
          <a:p>
            <a:pPr>
              <a:defRPr/>
            </a:pPr>
            <a:r>
              <a:rPr lang="en-US" sz="3600" b="1" dirty="0" smtClean="0">
                <a:solidFill>
                  <a:srgbClr val="0000FF"/>
                </a:solidFill>
              </a:rPr>
              <a:t>Nature of the procedures and operations</a:t>
            </a:r>
          </a:p>
          <a:p>
            <a:pPr>
              <a:defRPr/>
            </a:pPr>
            <a:endParaRPr lang="en-US" sz="3600" b="1" dirty="0" smtClean="0"/>
          </a:p>
          <a:p>
            <a:pPr>
              <a:defRPr/>
            </a:pPr>
            <a:r>
              <a:rPr lang="en-US" sz="3600" b="1" dirty="0" smtClean="0">
                <a:solidFill>
                  <a:srgbClr val="0000FF"/>
                </a:solidFill>
              </a:rPr>
              <a:t>The substances used as medicine</a:t>
            </a:r>
          </a:p>
          <a:p>
            <a:pPr>
              <a:defRPr/>
            </a:pPr>
            <a:endParaRPr lang="en-US" sz="3600" b="1" dirty="0" smtClean="0">
              <a:solidFill>
                <a:srgbClr val="0000FF"/>
              </a:solidFill>
            </a:endParaRPr>
          </a:p>
          <a:p>
            <a:pPr>
              <a:defRPr/>
            </a:pPr>
            <a:endParaRPr lang="en-US" sz="3600" b="1" dirty="0" smtClean="0">
              <a:solidFill>
                <a:srgbClr val="0000FF"/>
              </a:solidFill>
            </a:endParaRPr>
          </a:p>
          <a:p>
            <a:pPr>
              <a:defRPr/>
            </a:pPr>
            <a:r>
              <a:rPr lang="en-US" sz="3600" b="1" dirty="0" smtClean="0">
                <a:solidFill>
                  <a:srgbClr val="0000FF"/>
                </a:solidFill>
              </a:rPr>
              <a:t>Effectiveness</a:t>
            </a:r>
          </a:p>
          <a:p>
            <a:pPr>
              <a:defRPr/>
            </a:pPr>
            <a:endParaRPr lang="en-US" sz="3600" b="1" dirty="0" smtClean="0"/>
          </a:p>
          <a:p>
            <a:pPr>
              <a:defRPr/>
            </a:pPr>
            <a:endParaRPr lang="en-US" sz="3600" b="1" dirty="0" smtClean="0"/>
          </a:p>
          <a:p>
            <a:pPr>
              <a:defRPr/>
            </a:pPr>
            <a:r>
              <a:rPr lang="en-US" sz="3600" b="1" dirty="0" smtClean="0">
                <a:solidFill>
                  <a:srgbClr val="0000FF"/>
                </a:solidFill>
              </a:rPr>
              <a:t>The theories and practices</a:t>
            </a:r>
          </a:p>
          <a:p>
            <a:endParaRPr lang="zh-CN" altLang="en-US" dirty="0"/>
          </a:p>
        </p:txBody>
      </p:sp>
      <p:sp>
        <p:nvSpPr>
          <p:cNvPr id="5" name="内容占位符 4"/>
          <p:cNvSpPr>
            <a:spLocks noGrp="1"/>
          </p:cNvSpPr>
          <p:nvPr>
            <p:ph sz="half" idx="2"/>
          </p:nvPr>
        </p:nvSpPr>
        <p:spPr/>
        <p:txBody>
          <a:bodyPr>
            <a:normAutofit fontScale="47500" lnSpcReduction="20000"/>
          </a:bodyPr>
          <a:lstStyle/>
          <a:p>
            <a:r>
              <a:rPr lang="en-US" altLang="zh-CN" sz="6500" dirty="0" smtClean="0"/>
              <a:t>Evidence</a:t>
            </a:r>
          </a:p>
          <a:p>
            <a:r>
              <a:rPr lang="en-US" sz="3600" b="1" dirty="0" smtClean="0"/>
              <a:t>simple, inexpensive</a:t>
            </a:r>
          </a:p>
          <a:p>
            <a:endParaRPr lang="zh-CN" altLang="en-US" sz="3600" dirty="0" smtClean="0"/>
          </a:p>
          <a:p>
            <a:r>
              <a:rPr lang="en-US" sz="3600" b="1" dirty="0" smtClean="0"/>
              <a:t>needles, cups, coins</a:t>
            </a:r>
          </a:p>
          <a:p>
            <a:endParaRPr lang="en-US" sz="3600" b="1" dirty="0" smtClean="0"/>
          </a:p>
          <a:p>
            <a:r>
              <a:rPr lang="en-US" sz="3600" b="1" dirty="0" smtClean="0"/>
              <a:t>mostly</a:t>
            </a:r>
            <a:r>
              <a:rPr lang="en-US" sz="3600" b="1" dirty="0" smtClean="0">
                <a:solidFill>
                  <a:srgbClr val="0000FF"/>
                </a:solidFill>
              </a:rPr>
              <a:t> </a:t>
            </a:r>
            <a:r>
              <a:rPr lang="en-US" sz="3600" b="1" dirty="0" smtClean="0"/>
              <a:t>noninvasive</a:t>
            </a:r>
            <a:endParaRPr lang="zh-CN" altLang="en-US" sz="3600" dirty="0" smtClean="0"/>
          </a:p>
          <a:p>
            <a:endParaRPr lang="en-US" sz="3600" b="1" dirty="0" smtClean="0"/>
          </a:p>
          <a:p>
            <a:r>
              <a:rPr lang="en-US" sz="3600" b="1" dirty="0" smtClean="0"/>
              <a:t>indeed all natural, from nature, raw herbs or abstracts from them</a:t>
            </a:r>
            <a:endParaRPr lang="zh-CN" altLang="en-US" sz="3600" dirty="0" smtClean="0"/>
          </a:p>
          <a:p>
            <a:endParaRPr lang="en-US" sz="3600" b="1" dirty="0" smtClean="0"/>
          </a:p>
          <a:p>
            <a:r>
              <a:rPr lang="en-US" sz="3600" b="1" dirty="0" smtClean="0"/>
              <a:t>proven and ensured with a long history</a:t>
            </a:r>
            <a:endParaRPr lang="zh-CN" altLang="en-US" sz="3600" dirty="0" smtClean="0"/>
          </a:p>
          <a:p>
            <a:endParaRPr lang="en-US" sz="3600" b="1" dirty="0" smtClean="0"/>
          </a:p>
          <a:p>
            <a:r>
              <a:rPr lang="en-US" sz="3600" b="1" dirty="0" smtClean="0"/>
              <a:t>new light shed with ongoing research around the world on acupuncture, herbs, massage and Tai Chi</a:t>
            </a:r>
            <a:endParaRPr lang="zh-CN"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amond(in)">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ox(in)">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box(in)">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box(in)">
                                      <p:cBhvr>
                                        <p:cTn id="37" dur="50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
                                            <p:txEl>
                                              <p:pRg st="10" end="10"/>
                                            </p:txEl>
                                          </p:spTgt>
                                        </p:tgtEl>
                                        <p:attrNameLst>
                                          <p:attrName>style.visibility</p:attrName>
                                        </p:attrNameLst>
                                      </p:cBhvr>
                                      <p:to>
                                        <p:strVal val="visible"/>
                                      </p:to>
                                    </p:set>
                                    <p:animEffect transition="in" filter="box(in)">
                                      <p:cBhvr>
                                        <p:cTn id="42" dur="500"/>
                                        <p:tgtEl>
                                          <p:spTgt spid="4">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
                                            <p:txEl>
                                              <p:pRg st="13" end="13"/>
                                            </p:txEl>
                                          </p:spTgt>
                                        </p:tgtEl>
                                        <p:attrNameLst>
                                          <p:attrName>style.visibility</p:attrName>
                                        </p:attrNameLst>
                                      </p:cBhvr>
                                      <p:to>
                                        <p:strVal val="visible"/>
                                      </p:to>
                                    </p:set>
                                    <p:animEffect transition="in" filter="box(in)">
                                      <p:cBhvr>
                                        <p:cTn id="47" dur="500"/>
                                        <p:tgtEl>
                                          <p:spTgt spid="4">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5">
                                            <p:txEl>
                                              <p:pRg st="1" end="1"/>
                                            </p:txEl>
                                          </p:spTgt>
                                        </p:tgtEl>
                                        <p:attrNameLst>
                                          <p:attrName>style.visibility</p:attrName>
                                        </p:attrNameLst>
                                      </p:cBhvr>
                                      <p:to>
                                        <p:strVal val="visible"/>
                                      </p:to>
                                    </p:set>
                                    <p:animEffect transition="in" filter="diamond(in)">
                                      <p:cBhvr>
                                        <p:cTn id="52" dur="2000"/>
                                        <p:tgtEl>
                                          <p:spTgt spid="5">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5">
                                            <p:txEl>
                                              <p:pRg st="3" end="3"/>
                                            </p:txEl>
                                          </p:spTgt>
                                        </p:tgtEl>
                                        <p:attrNameLst>
                                          <p:attrName>style.visibility</p:attrName>
                                        </p:attrNameLst>
                                      </p:cBhvr>
                                      <p:to>
                                        <p:strVal val="visible"/>
                                      </p:to>
                                    </p:set>
                                    <p:animEffect transition="in" filter="diamond(in)">
                                      <p:cBhvr>
                                        <p:cTn id="57" dur="2000"/>
                                        <p:tgtEl>
                                          <p:spTgt spid="5">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grpId="0" nodeType="clickEffect">
                                  <p:stCondLst>
                                    <p:cond delay="0"/>
                                  </p:stCondLst>
                                  <p:childTnLst>
                                    <p:set>
                                      <p:cBhvr>
                                        <p:cTn id="61" dur="1" fill="hold">
                                          <p:stCondLst>
                                            <p:cond delay="0"/>
                                          </p:stCondLst>
                                        </p:cTn>
                                        <p:tgtEl>
                                          <p:spTgt spid="5">
                                            <p:txEl>
                                              <p:pRg st="5" end="5"/>
                                            </p:txEl>
                                          </p:spTgt>
                                        </p:tgtEl>
                                        <p:attrNameLst>
                                          <p:attrName>style.visibility</p:attrName>
                                        </p:attrNameLst>
                                      </p:cBhvr>
                                      <p:to>
                                        <p:strVal val="visible"/>
                                      </p:to>
                                    </p:set>
                                    <p:animEffect transition="in" filter="diamond(in)">
                                      <p:cBhvr>
                                        <p:cTn id="62" dur="2000"/>
                                        <p:tgtEl>
                                          <p:spTgt spid="5">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ntr" presetSubtype="16" fill="hold" grpId="0" nodeType="clickEffect">
                                  <p:stCondLst>
                                    <p:cond delay="0"/>
                                  </p:stCondLst>
                                  <p:childTnLst>
                                    <p:set>
                                      <p:cBhvr>
                                        <p:cTn id="66" dur="1" fill="hold">
                                          <p:stCondLst>
                                            <p:cond delay="0"/>
                                          </p:stCondLst>
                                        </p:cTn>
                                        <p:tgtEl>
                                          <p:spTgt spid="5">
                                            <p:txEl>
                                              <p:pRg st="7" end="7"/>
                                            </p:txEl>
                                          </p:spTgt>
                                        </p:tgtEl>
                                        <p:attrNameLst>
                                          <p:attrName>style.visibility</p:attrName>
                                        </p:attrNameLst>
                                      </p:cBhvr>
                                      <p:to>
                                        <p:strVal val="visible"/>
                                      </p:to>
                                    </p:set>
                                    <p:animEffect transition="in" filter="diamond(in)">
                                      <p:cBhvr>
                                        <p:cTn id="67" dur="2000"/>
                                        <p:tgtEl>
                                          <p:spTgt spid="5">
                                            <p:txEl>
                                              <p:pRg st="7" end="7"/>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8" presetClass="entr" presetSubtype="16" fill="hold" grpId="0" nodeType="clickEffect">
                                  <p:stCondLst>
                                    <p:cond delay="0"/>
                                  </p:stCondLst>
                                  <p:childTnLst>
                                    <p:set>
                                      <p:cBhvr>
                                        <p:cTn id="71" dur="1" fill="hold">
                                          <p:stCondLst>
                                            <p:cond delay="0"/>
                                          </p:stCondLst>
                                        </p:cTn>
                                        <p:tgtEl>
                                          <p:spTgt spid="5">
                                            <p:txEl>
                                              <p:pRg st="9" end="9"/>
                                            </p:txEl>
                                          </p:spTgt>
                                        </p:tgtEl>
                                        <p:attrNameLst>
                                          <p:attrName>style.visibility</p:attrName>
                                        </p:attrNameLst>
                                      </p:cBhvr>
                                      <p:to>
                                        <p:strVal val="visible"/>
                                      </p:to>
                                    </p:set>
                                    <p:animEffect transition="in" filter="diamond(in)">
                                      <p:cBhvr>
                                        <p:cTn id="72" dur="2000"/>
                                        <p:tgtEl>
                                          <p:spTgt spid="5">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8" presetClass="entr" presetSubtype="16" fill="hold" grpId="0" nodeType="clickEffect">
                                  <p:stCondLst>
                                    <p:cond delay="0"/>
                                  </p:stCondLst>
                                  <p:childTnLst>
                                    <p:set>
                                      <p:cBhvr>
                                        <p:cTn id="76" dur="1" fill="hold">
                                          <p:stCondLst>
                                            <p:cond delay="0"/>
                                          </p:stCondLst>
                                        </p:cTn>
                                        <p:tgtEl>
                                          <p:spTgt spid="5">
                                            <p:txEl>
                                              <p:pRg st="11" end="11"/>
                                            </p:txEl>
                                          </p:spTgt>
                                        </p:tgtEl>
                                        <p:attrNameLst>
                                          <p:attrName>style.visibility</p:attrName>
                                        </p:attrNameLst>
                                      </p:cBhvr>
                                      <p:to>
                                        <p:strVal val="visible"/>
                                      </p:to>
                                    </p:set>
                                    <p:animEffect transition="in" filter="diamond(in)">
                                      <p:cBhvr>
                                        <p:cTn id="77" dur="20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28625" y="285750"/>
            <a:ext cx="8429625" cy="785813"/>
          </a:xfrm>
        </p:spPr>
        <p:txBody>
          <a:bodyPr/>
          <a:lstStyle/>
          <a:p>
            <a:pPr eaLnBrk="1" hangingPunct="1"/>
            <a:r>
              <a:rPr lang="en-US" altLang="zh-CN" sz="3600" dirty="0" smtClean="0"/>
              <a:t>The Trend???</a:t>
            </a:r>
            <a:r>
              <a:rPr lang="en-US" altLang="zh-CN" sz="3600" b="1" dirty="0" smtClean="0"/>
              <a:t> </a:t>
            </a:r>
          </a:p>
        </p:txBody>
      </p:sp>
      <p:pic>
        <p:nvPicPr>
          <p:cNvPr id="13315"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13316" name="TextBox 4"/>
          <p:cNvSpPr txBox="1">
            <a:spLocks noChangeArrowheads="1"/>
          </p:cNvSpPr>
          <p:nvPr/>
        </p:nvSpPr>
        <p:spPr bwMode="auto">
          <a:xfrm>
            <a:off x="5429250" y="6215063"/>
            <a:ext cx="1214438" cy="400050"/>
          </a:xfrm>
          <a:prstGeom prst="rect">
            <a:avLst/>
          </a:prstGeom>
          <a:noFill/>
          <a:ln w="9525">
            <a:noFill/>
            <a:miter lim="800000"/>
            <a:headEnd/>
            <a:tailEnd/>
          </a:ln>
        </p:spPr>
        <p:txBody>
          <a:bodyPr>
            <a:spAutoFit/>
          </a:bodyPr>
          <a:lstStyle/>
          <a:p>
            <a:r>
              <a:rPr lang="en-US" altLang="zh-CN" sz="2000" b="1">
                <a:solidFill>
                  <a:srgbClr val="0000FF"/>
                </a:solidFill>
              </a:rPr>
              <a:t>Page 83</a:t>
            </a:r>
            <a:endParaRPr lang="zh-CN" altLang="en-US" sz="2000" b="1">
              <a:solidFill>
                <a:srgbClr val="0000FF"/>
              </a:solidFill>
            </a:endParaRPr>
          </a:p>
        </p:txBody>
      </p:sp>
      <p:graphicFrame>
        <p:nvGraphicFramePr>
          <p:cNvPr id="7" name="图示 6"/>
          <p:cNvGraphicFramePr/>
          <p:nvPr/>
        </p:nvGraphicFramePr>
        <p:xfrm>
          <a:off x="500034" y="1785926"/>
          <a:ext cx="7929618" cy="41037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TextBox 8"/>
          <p:cNvSpPr txBox="1"/>
          <p:nvPr/>
        </p:nvSpPr>
        <p:spPr>
          <a:xfrm>
            <a:off x="1357290" y="1142984"/>
            <a:ext cx="1571636" cy="461665"/>
          </a:xfrm>
          <a:prstGeom prst="rect">
            <a:avLst/>
          </a:prstGeom>
          <a:noFill/>
        </p:spPr>
        <p:txBody>
          <a:bodyPr wrap="square" rtlCol="0">
            <a:spAutoFit/>
          </a:bodyPr>
          <a:lstStyle/>
          <a:p>
            <a:r>
              <a:rPr lang="en-US" altLang="zh-CN" sz="2400" b="1" dirty="0" smtClean="0"/>
              <a:t>TCM</a:t>
            </a:r>
            <a:endParaRPr lang="zh-CN" altLang="en-US" sz="2400" b="1" dirty="0"/>
          </a:p>
        </p:txBody>
      </p:sp>
      <p:sp>
        <p:nvSpPr>
          <p:cNvPr id="10" name="TextBox 9"/>
          <p:cNvSpPr txBox="1"/>
          <p:nvPr/>
        </p:nvSpPr>
        <p:spPr>
          <a:xfrm>
            <a:off x="1357290" y="5715016"/>
            <a:ext cx="2786082" cy="461665"/>
          </a:xfrm>
          <a:prstGeom prst="rect">
            <a:avLst/>
          </a:prstGeom>
          <a:noFill/>
        </p:spPr>
        <p:txBody>
          <a:bodyPr wrap="square" rtlCol="0">
            <a:spAutoFit/>
          </a:bodyPr>
          <a:lstStyle/>
          <a:p>
            <a:r>
              <a:rPr lang="en-US" altLang="zh-CN" sz="2400" b="1" dirty="0" smtClean="0"/>
              <a:t>Modern Medicine</a:t>
            </a:r>
            <a:endParaRPr lang="zh-CN" altLang="en-US" sz="2400" b="1" dirty="0" smtClean="0"/>
          </a:p>
        </p:txBody>
      </p:sp>
      <p:sp>
        <p:nvSpPr>
          <p:cNvPr id="11" name="TextBox 10"/>
          <p:cNvSpPr txBox="1"/>
          <p:nvPr/>
        </p:nvSpPr>
        <p:spPr>
          <a:xfrm>
            <a:off x="571472" y="1785926"/>
            <a:ext cx="553998" cy="2286016"/>
          </a:xfrm>
          <a:prstGeom prst="rect">
            <a:avLst/>
          </a:prstGeom>
          <a:noFill/>
        </p:spPr>
        <p:txBody>
          <a:bodyPr vert="eaVert" wrap="square" rtlCol="0">
            <a:spAutoFit/>
          </a:bodyPr>
          <a:lstStyle/>
          <a:p>
            <a:r>
              <a:rPr lang="en-US" altLang="zh-CN" sz="2400" b="1" dirty="0" smtClean="0">
                <a:solidFill>
                  <a:srgbClr val="0000FF"/>
                </a:solidFill>
              </a:rPr>
              <a:t>Two Medicines</a:t>
            </a:r>
            <a:endParaRPr lang="zh-CN" altLang="en-US" sz="2400" b="1" dirty="0">
              <a:solidFill>
                <a:srgbClr val="0000FF"/>
              </a:solidFill>
            </a:endParaRPr>
          </a:p>
        </p:txBody>
      </p:sp>
      <p:sp>
        <p:nvSpPr>
          <p:cNvPr id="14" name="TextBox 13"/>
          <p:cNvSpPr txBox="1"/>
          <p:nvPr/>
        </p:nvSpPr>
        <p:spPr>
          <a:xfrm>
            <a:off x="193392" y="1357298"/>
            <a:ext cx="553998" cy="2500330"/>
          </a:xfrm>
          <a:prstGeom prst="rect">
            <a:avLst/>
          </a:prstGeom>
          <a:noFill/>
        </p:spPr>
        <p:txBody>
          <a:bodyPr vert="eaVert" wrap="square" rtlCol="0">
            <a:spAutoFit/>
          </a:bodyPr>
          <a:lstStyle/>
          <a:p>
            <a:r>
              <a:rPr lang="en-US" altLang="zh-CN" sz="2400" b="1" dirty="0" smtClean="0">
                <a:solidFill>
                  <a:srgbClr val="0000FF"/>
                </a:solidFill>
              </a:rPr>
              <a:t>Two Paradigms</a:t>
            </a:r>
            <a:endParaRPr lang="zh-CN" altLang="en-US" sz="2400" b="1" dirty="0" smtClean="0">
              <a:solidFill>
                <a:srgbClr val="0000FF"/>
              </a:solidFill>
            </a:endParaRPr>
          </a:p>
        </p:txBody>
      </p:sp>
      <p:sp>
        <p:nvSpPr>
          <p:cNvPr id="15" name="TextBox 14"/>
          <p:cNvSpPr txBox="1"/>
          <p:nvPr/>
        </p:nvSpPr>
        <p:spPr>
          <a:xfrm>
            <a:off x="1000100" y="2214554"/>
            <a:ext cx="553998" cy="3571900"/>
          </a:xfrm>
          <a:prstGeom prst="rect">
            <a:avLst/>
          </a:prstGeom>
          <a:noFill/>
        </p:spPr>
        <p:txBody>
          <a:bodyPr vert="eaVert" wrap="square" rtlCol="0">
            <a:spAutoFit/>
          </a:bodyPr>
          <a:lstStyle/>
          <a:p>
            <a:r>
              <a:rPr lang="en-US" altLang="zh-CN" sz="2400" b="1" dirty="0" smtClean="0">
                <a:solidFill>
                  <a:srgbClr val="0000FF"/>
                </a:solidFill>
              </a:rPr>
              <a:t>Two healing traditions</a:t>
            </a:r>
            <a:endParaRPr lang="zh-CN" altLang="en-US" sz="2400" b="1" dirty="0" smtClean="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500" fill="hold"/>
                                        <p:tgtEl>
                                          <p:spTgt spid="14"/>
                                        </p:tgtEl>
                                        <p:attrNameLst>
                                          <p:attrName>ppt_x</p:attrName>
                                        </p:attrNameLst>
                                      </p:cBhvr>
                                      <p:tavLst>
                                        <p:tav tm="0">
                                          <p:val>
                                            <p:strVal val="#ppt_x"/>
                                          </p:val>
                                        </p:tav>
                                        <p:tav tm="100000">
                                          <p:val>
                                            <p:strVal val="#ppt_x"/>
                                          </p:val>
                                        </p:tav>
                                      </p:tavLst>
                                    </p:anim>
                                    <p:anim calcmode="lin" valueType="num">
                                      <p:cBhvr additive="base">
                                        <p:cTn id="2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9218"/>
                                        </p:tgtEl>
                                        <p:attrNameLst>
                                          <p:attrName>style.visibility</p:attrName>
                                        </p:attrNameLst>
                                      </p:cBhvr>
                                      <p:to>
                                        <p:strVal val="visible"/>
                                      </p:to>
                                    </p:set>
                                    <p:anim calcmode="lin" valueType="num">
                                      <p:cBhvr additive="base">
                                        <p:cTn id="42" dur="500" fill="hold"/>
                                        <p:tgtEl>
                                          <p:spTgt spid="9218"/>
                                        </p:tgtEl>
                                        <p:attrNameLst>
                                          <p:attrName>ppt_x</p:attrName>
                                        </p:attrNameLst>
                                      </p:cBhvr>
                                      <p:tavLst>
                                        <p:tav tm="0">
                                          <p:val>
                                            <p:strVal val="#ppt_x"/>
                                          </p:val>
                                        </p:tav>
                                        <p:tav tm="100000">
                                          <p:val>
                                            <p:strVal val="#ppt_x"/>
                                          </p:val>
                                        </p:tav>
                                      </p:tavLst>
                                    </p:anim>
                                    <p:anim calcmode="lin" valueType="num">
                                      <p:cBhvr additive="base">
                                        <p:cTn id="43"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Graphic spid="7" grpId="0">
        <p:bldAsOne/>
      </p:bldGraphic>
      <p:bldP spid="9" grpId="0"/>
      <p:bldP spid="10" grpId="0"/>
      <p:bldP spid="11" grpId="0"/>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28625" y="285750"/>
            <a:ext cx="8429625" cy="785813"/>
          </a:xfrm>
        </p:spPr>
        <p:txBody>
          <a:bodyPr/>
          <a:lstStyle/>
          <a:p>
            <a:pPr eaLnBrk="1" hangingPunct="1"/>
            <a:r>
              <a:rPr lang="en-US" altLang="zh-CN" sz="3600" dirty="0" smtClean="0"/>
              <a:t>The Trend???</a:t>
            </a:r>
            <a:r>
              <a:rPr lang="en-US" altLang="zh-CN" sz="3600" b="1" dirty="0" smtClean="0"/>
              <a:t> </a:t>
            </a:r>
          </a:p>
        </p:txBody>
      </p:sp>
      <p:pic>
        <p:nvPicPr>
          <p:cNvPr id="13315"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13316" name="TextBox 4"/>
          <p:cNvSpPr txBox="1">
            <a:spLocks noChangeArrowheads="1"/>
          </p:cNvSpPr>
          <p:nvPr/>
        </p:nvSpPr>
        <p:spPr bwMode="auto">
          <a:xfrm>
            <a:off x="5429250" y="6215063"/>
            <a:ext cx="1214438" cy="400050"/>
          </a:xfrm>
          <a:prstGeom prst="rect">
            <a:avLst/>
          </a:prstGeom>
          <a:noFill/>
          <a:ln w="9525">
            <a:noFill/>
            <a:miter lim="800000"/>
            <a:headEnd/>
            <a:tailEnd/>
          </a:ln>
        </p:spPr>
        <p:txBody>
          <a:bodyPr>
            <a:spAutoFit/>
          </a:bodyPr>
          <a:lstStyle/>
          <a:p>
            <a:r>
              <a:rPr lang="en-US" altLang="zh-CN" sz="2000" b="1">
                <a:solidFill>
                  <a:srgbClr val="0000FF"/>
                </a:solidFill>
              </a:rPr>
              <a:t>Page 83</a:t>
            </a:r>
            <a:endParaRPr lang="zh-CN" altLang="en-US" sz="2000" b="1">
              <a:solidFill>
                <a:srgbClr val="0000FF"/>
              </a:solidFill>
            </a:endParaRPr>
          </a:p>
        </p:txBody>
      </p:sp>
      <p:graphicFrame>
        <p:nvGraphicFramePr>
          <p:cNvPr id="7" name="图示 6"/>
          <p:cNvGraphicFramePr/>
          <p:nvPr/>
        </p:nvGraphicFramePr>
        <p:xfrm>
          <a:off x="500034" y="1785926"/>
          <a:ext cx="7929618" cy="41037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p:cNvSpPr txBox="1">
            <a:spLocks noChangeArrowheads="1"/>
          </p:cNvSpPr>
          <p:nvPr/>
        </p:nvSpPr>
        <p:spPr bwMode="auto">
          <a:xfrm>
            <a:off x="1000100" y="3357562"/>
            <a:ext cx="1714512" cy="584775"/>
          </a:xfrm>
          <a:prstGeom prst="rect">
            <a:avLst/>
          </a:prstGeom>
          <a:noFill/>
          <a:ln w="9525">
            <a:noFill/>
            <a:miter lim="800000"/>
            <a:headEnd/>
            <a:tailEnd/>
          </a:ln>
        </p:spPr>
        <p:txBody>
          <a:bodyPr wrap="square">
            <a:spAutoFit/>
          </a:bodyPr>
          <a:lstStyle/>
          <a:p>
            <a:r>
              <a:rPr lang="en-US" altLang="zh-CN" sz="3200" dirty="0">
                <a:solidFill>
                  <a:srgbClr val="0000FF"/>
                </a:solidFill>
              </a:rPr>
              <a:t>Merger</a:t>
            </a:r>
          </a:p>
        </p:txBody>
      </p:sp>
      <p:sp>
        <p:nvSpPr>
          <p:cNvPr id="9" name="TextBox 8"/>
          <p:cNvSpPr txBox="1"/>
          <p:nvPr/>
        </p:nvSpPr>
        <p:spPr>
          <a:xfrm>
            <a:off x="1928794" y="3857628"/>
            <a:ext cx="1914307" cy="584775"/>
          </a:xfrm>
          <a:prstGeom prst="rect">
            <a:avLst/>
          </a:prstGeom>
          <a:noFill/>
          <a:ln w="9525">
            <a:noFill/>
            <a:miter lim="800000"/>
            <a:headEnd/>
            <a:tailEnd/>
          </a:ln>
        </p:spPr>
        <p:txBody>
          <a:bodyPr>
            <a:spAutoFit/>
          </a:bodyPr>
          <a:lstStyle/>
          <a:p>
            <a:r>
              <a:rPr lang="en-US" altLang="zh-CN" sz="3200" dirty="0" smtClean="0">
                <a:solidFill>
                  <a:srgbClr val="0000FF"/>
                </a:solidFill>
              </a:rPr>
              <a:t>Integrate </a:t>
            </a:r>
            <a:endParaRPr lang="zh-CN" altLang="en-US" sz="3200" dirty="0">
              <a:solidFill>
                <a:srgbClr val="0000FF"/>
              </a:solidFill>
            </a:endParaRPr>
          </a:p>
        </p:txBody>
      </p:sp>
      <p:sp>
        <p:nvSpPr>
          <p:cNvPr id="10" name="TextBox 9"/>
          <p:cNvSpPr txBox="1"/>
          <p:nvPr/>
        </p:nvSpPr>
        <p:spPr>
          <a:xfrm>
            <a:off x="4429124" y="3000372"/>
            <a:ext cx="3357586" cy="646331"/>
          </a:xfrm>
          <a:prstGeom prst="rect">
            <a:avLst/>
          </a:prstGeom>
          <a:noFill/>
        </p:spPr>
        <p:txBody>
          <a:bodyPr wrap="square" rtlCol="0">
            <a:spAutoFit/>
          </a:bodyPr>
          <a:lstStyle/>
          <a:p>
            <a:r>
              <a:rPr lang="en-US" altLang="zh-CN" sz="3600" dirty="0" smtClean="0">
                <a:solidFill>
                  <a:srgbClr val="0000FF"/>
                </a:solidFill>
              </a:rPr>
              <a:t>INTEGRATION</a:t>
            </a:r>
            <a:endParaRPr lang="zh-CN" altLang="en-US" sz="3600" dirty="0">
              <a:solidFill>
                <a:srgbClr val="0000FF"/>
              </a:solidFill>
            </a:endParaRPr>
          </a:p>
        </p:txBody>
      </p:sp>
      <p:sp>
        <p:nvSpPr>
          <p:cNvPr id="11" name="TextBox 10"/>
          <p:cNvSpPr txBox="1"/>
          <p:nvPr/>
        </p:nvSpPr>
        <p:spPr>
          <a:xfrm>
            <a:off x="4786314" y="3786190"/>
            <a:ext cx="2143140" cy="769441"/>
          </a:xfrm>
          <a:prstGeom prst="rect">
            <a:avLst/>
          </a:prstGeom>
          <a:noFill/>
        </p:spPr>
        <p:txBody>
          <a:bodyPr wrap="square" rtlCol="0">
            <a:spAutoFit/>
          </a:bodyPr>
          <a:lstStyle/>
          <a:p>
            <a:r>
              <a:rPr lang="en-US" altLang="zh-CN" sz="4400" dirty="0" smtClean="0">
                <a:solidFill>
                  <a:srgbClr val="0000FF"/>
                </a:solidFill>
              </a:rPr>
              <a:t>CAM</a:t>
            </a:r>
            <a:endParaRPr lang="zh-CN" altLang="en-US" sz="4400"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ox(in)">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ox(in)">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Graphic spid="7" grpId="0">
        <p:bldAsOne/>
      </p:bldGraphic>
      <p:bldP spid="8" grpId="0"/>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lstStyle/>
          <a:p>
            <a:pPr eaLnBrk="1" hangingPunct="1"/>
            <a:r>
              <a:rPr lang="en-US" altLang="zh-CN" smtClean="0"/>
              <a:t>using traditional and modern medical </a:t>
            </a:r>
            <a:r>
              <a:rPr lang="en-US" altLang="zh-CN" smtClean="0">
                <a:solidFill>
                  <a:srgbClr val="0000FF"/>
                </a:solidFill>
              </a:rPr>
              <a:t>paradigms</a:t>
            </a:r>
            <a:r>
              <a:rPr lang="en-US" altLang="zh-CN" smtClean="0"/>
              <a:t> </a:t>
            </a:r>
            <a:r>
              <a:rPr lang="en-US" altLang="zh-CN" smtClean="0">
                <a:solidFill>
                  <a:srgbClr val="0000FF"/>
                </a:solidFill>
              </a:rPr>
              <a:t>concurrently</a:t>
            </a:r>
          </a:p>
          <a:p>
            <a:pPr eaLnBrk="1" hangingPunct="1"/>
            <a:r>
              <a:rPr lang="en-US" altLang="zh-CN" smtClean="0"/>
              <a:t>Ongoing research around the world on acupuncture, herbs, massage and Tai Chi have shed light on some of the theories and practices of TCM.</a:t>
            </a:r>
          </a:p>
          <a:p>
            <a:pPr eaLnBrk="1" hangingPunct="1"/>
            <a:r>
              <a:rPr lang="zh-CN" smtClean="0"/>
              <a:t>全世界有关针灸、草药、按摩和太极拳的持续研究已阐明了中医的有些理论和实践。</a:t>
            </a:r>
            <a:endParaRPr lang="en-US" altLang="zh-CN" smtClean="0"/>
          </a:p>
        </p:txBody>
      </p:sp>
      <p:pic>
        <p:nvPicPr>
          <p:cNvPr id="14340"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14341" name="TextBox 5"/>
          <p:cNvSpPr txBox="1">
            <a:spLocks noChangeArrowheads="1"/>
          </p:cNvSpPr>
          <p:nvPr/>
        </p:nvSpPr>
        <p:spPr bwMode="auto">
          <a:xfrm>
            <a:off x="5214938" y="6215063"/>
            <a:ext cx="1214437" cy="400050"/>
          </a:xfrm>
          <a:prstGeom prst="rect">
            <a:avLst/>
          </a:prstGeom>
          <a:noFill/>
          <a:ln w="9525">
            <a:noFill/>
            <a:miter lim="800000"/>
            <a:headEnd/>
            <a:tailEnd/>
          </a:ln>
        </p:spPr>
        <p:txBody>
          <a:bodyPr>
            <a:spAutoFit/>
          </a:bodyPr>
          <a:lstStyle/>
          <a:p>
            <a:r>
              <a:rPr lang="en-US" altLang="zh-CN" sz="2000" b="1">
                <a:solidFill>
                  <a:srgbClr val="0000FF"/>
                </a:solidFill>
              </a:rPr>
              <a:t>Page 83</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219">
                                            <p:txEl>
                                              <p:pRg st="2" end="2"/>
                                            </p:txEl>
                                          </p:spTgt>
                                        </p:tgtEl>
                                        <p:attrNameLst>
                                          <p:attrName>style.visibility</p:attrName>
                                        </p:attrNameLst>
                                      </p:cBhvr>
                                      <p:to>
                                        <p:strVal val="visible"/>
                                      </p:to>
                                    </p:set>
                                    <p:anim calcmode="lin" valueType="num">
                                      <p:cBhvr additive="base">
                                        <p:cTn id="24"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lstStyle/>
          <a:p>
            <a:pPr eaLnBrk="1" hangingPunct="1"/>
            <a:r>
              <a:rPr lang="en-US" altLang="zh-CN" smtClean="0"/>
              <a:t>Evidence derived from vigorous research design as well as patient demand are </a:t>
            </a:r>
            <a:r>
              <a:rPr lang="en-US" altLang="zh-CN" smtClean="0">
                <a:solidFill>
                  <a:srgbClr val="0000FF"/>
                </a:solidFill>
              </a:rPr>
              <a:t>fueling</a:t>
            </a:r>
            <a:r>
              <a:rPr lang="en-US" altLang="zh-CN" smtClean="0"/>
              <a:t> the merger of TCM with modern medicine at the clinical level.</a:t>
            </a:r>
          </a:p>
        </p:txBody>
      </p:sp>
      <p:pic>
        <p:nvPicPr>
          <p:cNvPr id="15364"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15365" name="TextBox 5"/>
          <p:cNvSpPr txBox="1">
            <a:spLocks noChangeArrowheads="1"/>
          </p:cNvSpPr>
          <p:nvPr/>
        </p:nvSpPr>
        <p:spPr bwMode="auto">
          <a:xfrm>
            <a:off x="5214938" y="6215063"/>
            <a:ext cx="1214437" cy="400050"/>
          </a:xfrm>
          <a:prstGeom prst="rect">
            <a:avLst/>
          </a:prstGeom>
          <a:noFill/>
          <a:ln w="9525">
            <a:noFill/>
            <a:miter lim="800000"/>
            <a:headEnd/>
            <a:tailEnd/>
          </a:ln>
        </p:spPr>
        <p:txBody>
          <a:bodyPr>
            <a:spAutoFit/>
          </a:bodyPr>
          <a:lstStyle/>
          <a:p>
            <a:r>
              <a:rPr lang="en-US" altLang="zh-CN" sz="2000" b="1">
                <a:solidFill>
                  <a:srgbClr val="0000FF"/>
                </a:solidFill>
              </a:rPr>
              <a:t>Page 83</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57188" y="277813"/>
            <a:ext cx="8329612" cy="936625"/>
          </a:xfrm>
        </p:spPr>
        <p:txBody>
          <a:bodyPr/>
          <a:lstStyle/>
          <a:p>
            <a:pPr eaLnBrk="1" hangingPunct="1"/>
            <a:r>
              <a:rPr lang="en-US" altLang="zh-CN" sz="3200" smtClean="0"/>
              <a:t>Summarize the clinical uses of acupuncture.</a:t>
            </a:r>
            <a:r>
              <a:rPr lang="en-US" altLang="zh-CN" sz="3200" b="1" smtClean="0"/>
              <a:t> (Pre. 3) </a:t>
            </a:r>
          </a:p>
        </p:txBody>
      </p:sp>
      <p:sp>
        <p:nvSpPr>
          <p:cNvPr id="9219" name="Rectangle 3"/>
          <p:cNvSpPr>
            <a:spLocks noGrp="1" noChangeArrowheads="1"/>
          </p:cNvSpPr>
          <p:nvPr>
            <p:ph type="body" idx="1"/>
          </p:nvPr>
        </p:nvSpPr>
        <p:spPr>
          <a:xfrm>
            <a:off x="428625" y="1214438"/>
            <a:ext cx="8258175" cy="4630737"/>
          </a:xfrm>
        </p:spPr>
        <p:txBody>
          <a:bodyPr>
            <a:normAutofit/>
          </a:bodyPr>
          <a:lstStyle/>
          <a:p>
            <a:pPr>
              <a:defRPr/>
            </a:pPr>
            <a:r>
              <a:rPr lang="en-US" dirty="0" smtClean="0"/>
              <a:t>An </a:t>
            </a:r>
            <a:r>
              <a:rPr lang="en-US" dirty="0" smtClean="0">
                <a:solidFill>
                  <a:srgbClr val="0000FF"/>
                </a:solidFill>
              </a:rPr>
              <a:t>adjunct</a:t>
            </a:r>
            <a:r>
              <a:rPr lang="en-US" dirty="0" smtClean="0"/>
              <a:t> treatment, an </a:t>
            </a:r>
            <a:r>
              <a:rPr lang="en-US" dirty="0" smtClean="0">
                <a:solidFill>
                  <a:srgbClr val="0000FF"/>
                </a:solidFill>
              </a:rPr>
              <a:t>alternative</a:t>
            </a:r>
            <a:r>
              <a:rPr lang="en-US" dirty="0" smtClean="0"/>
              <a:t>, or </a:t>
            </a:r>
            <a:r>
              <a:rPr lang="en-US" dirty="0" smtClean="0">
                <a:solidFill>
                  <a:srgbClr val="0000FF"/>
                </a:solidFill>
              </a:rPr>
              <a:t>part</a:t>
            </a:r>
            <a:r>
              <a:rPr lang="en-US" dirty="0" smtClean="0"/>
              <a:t> of a comprehensive management program for</a:t>
            </a:r>
          </a:p>
          <a:p>
            <a:pPr lvl="1">
              <a:defRPr/>
            </a:pPr>
            <a:r>
              <a:rPr lang="en-US" dirty="0" smtClean="0">
                <a:cs typeface="+mn-cs"/>
              </a:rPr>
              <a:t>post-operative and chemotherapy induced nausea and vomiting</a:t>
            </a:r>
          </a:p>
          <a:p>
            <a:pPr lvl="1">
              <a:defRPr/>
            </a:pPr>
            <a:r>
              <a:rPr lang="en-US" dirty="0" smtClean="0">
                <a:cs typeface="+mn-cs"/>
              </a:rPr>
              <a:t>post-operative dental pain</a:t>
            </a:r>
          </a:p>
          <a:p>
            <a:pPr lvl="1">
              <a:defRPr/>
            </a:pPr>
            <a:r>
              <a:rPr lang="en-US" dirty="0" smtClean="0">
                <a:cs typeface="+mn-cs"/>
              </a:rPr>
              <a:t>addiction</a:t>
            </a:r>
          </a:p>
          <a:p>
            <a:pPr lvl="1">
              <a:defRPr/>
            </a:pPr>
            <a:r>
              <a:rPr lang="en-US" dirty="0" smtClean="0">
                <a:cs typeface="+mn-cs"/>
              </a:rPr>
              <a:t>stroke rehabilitation</a:t>
            </a:r>
          </a:p>
          <a:p>
            <a:pPr lvl="1">
              <a:defRPr/>
            </a:pPr>
            <a:r>
              <a:rPr lang="en-US" dirty="0" smtClean="0">
                <a:cs typeface="+mn-cs"/>
              </a:rPr>
              <a:t>headache</a:t>
            </a:r>
          </a:p>
          <a:p>
            <a:pPr lvl="1">
              <a:defRPr/>
            </a:pPr>
            <a:r>
              <a:rPr lang="en-US" dirty="0" smtClean="0">
                <a:cs typeface="+mn-cs"/>
              </a:rPr>
              <a:t>menstrual cramps</a:t>
            </a:r>
          </a:p>
        </p:txBody>
      </p:sp>
      <p:sp>
        <p:nvSpPr>
          <p:cNvPr id="16388" name="TextBox 4"/>
          <p:cNvSpPr txBox="1">
            <a:spLocks noChangeArrowheads="1"/>
          </p:cNvSpPr>
          <p:nvPr/>
        </p:nvSpPr>
        <p:spPr bwMode="auto">
          <a:xfrm>
            <a:off x="4643438" y="6286500"/>
            <a:ext cx="1928812" cy="400050"/>
          </a:xfrm>
          <a:prstGeom prst="rect">
            <a:avLst/>
          </a:prstGeom>
          <a:noFill/>
          <a:ln w="9525">
            <a:noFill/>
            <a:miter lim="800000"/>
            <a:headEnd/>
            <a:tailEnd/>
          </a:ln>
        </p:spPr>
        <p:txBody>
          <a:bodyPr>
            <a:spAutoFit/>
          </a:bodyPr>
          <a:lstStyle/>
          <a:p>
            <a:r>
              <a:rPr lang="en-US" altLang="zh-CN" sz="2000" b="1">
                <a:solidFill>
                  <a:srgbClr val="0000FF"/>
                </a:solidFill>
              </a:rPr>
              <a:t>Page 83</a:t>
            </a:r>
            <a:endParaRPr lang="zh-CN" altLang="en-US" sz="2000" b="1">
              <a:solidFill>
                <a:srgbClr val="0000FF"/>
              </a:solidFill>
            </a:endParaRPr>
          </a:p>
        </p:txBody>
      </p:sp>
      <p:pic>
        <p:nvPicPr>
          <p:cNvPr id="16389" name="Picture 3"/>
          <p:cNvPicPr>
            <a:picLocks noChangeAspect="1" noChangeArrowheads="1"/>
          </p:cNvPicPr>
          <p:nvPr/>
        </p:nvPicPr>
        <p:blipFill>
          <a:blip r:embed="rId3"/>
          <a:srcRect/>
          <a:stretch>
            <a:fillRect/>
          </a:stretch>
        </p:blipFill>
        <p:spPr bwMode="auto">
          <a:xfrm>
            <a:off x="7248525" y="6042025"/>
            <a:ext cx="1895475" cy="815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9219">
                                            <p:txEl>
                                              <p:pRg st="1" end="1"/>
                                            </p:txEl>
                                          </p:spTgt>
                                        </p:tgtEl>
                                        <p:attrNameLst>
                                          <p:attrName>style.visibility</p:attrName>
                                        </p:attrNameLst>
                                      </p:cBhvr>
                                      <p:to>
                                        <p:strVal val="visible"/>
                                      </p:to>
                                    </p:set>
                                    <p:anim calcmode="lin" valueType="num">
                                      <p:cBhvr additive="base">
                                        <p:cTn id="16"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9219">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9219">
                                            <p:txEl>
                                              <p:pRg st="2" end="2"/>
                                            </p:txEl>
                                          </p:spTgt>
                                        </p:tgtEl>
                                        <p:attrNameLst>
                                          <p:attrName>style.visibility</p:attrName>
                                        </p:attrNameLst>
                                      </p:cBhvr>
                                      <p:to>
                                        <p:strVal val="visible"/>
                                      </p:to>
                                    </p:set>
                                    <p:anim calcmode="lin" valueType="num">
                                      <p:cBhvr additive="base">
                                        <p:cTn id="20"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9219">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9219">
                                            <p:txEl>
                                              <p:pRg st="3" end="3"/>
                                            </p:txEl>
                                          </p:spTgt>
                                        </p:tgtEl>
                                        <p:attrNameLst>
                                          <p:attrName>style.visibility</p:attrName>
                                        </p:attrNameLst>
                                      </p:cBhvr>
                                      <p:to>
                                        <p:strVal val="visible"/>
                                      </p:to>
                                    </p:set>
                                    <p:anim calcmode="lin" valueType="num">
                                      <p:cBhvr additive="base">
                                        <p:cTn id="24"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9219">
                                            <p:txEl>
                                              <p:pRg st="4" end="4"/>
                                            </p:txEl>
                                          </p:spTgt>
                                        </p:tgtEl>
                                        <p:attrNameLst>
                                          <p:attrName>style.visibility</p:attrName>
                                        </p:attrNameLst>
                                      </p:cBhvr>
                                      <p:to>
                                        <p:strVal val="visible"/>
                                      </p:to>
                                    </p:set>
                                    <p:anim calcmode="lin" valueType="num">
                                      <p:cBhvr additive="base">
                                        <p:cTn id="28"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9219">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 calcmode="lin" valueType="num">
                                      <p:cBhvr additive="base">
                                        <p:cTn id="32"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9219">
                                            <p:txEl>
                                              <p:pRg st="5" end="5"/>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9219">
                                            <p:txEl>
                                              <p:pRg st="6" end="6"/>
                                            </p:txEl>
                                          </p:spTgt>
                                        </p:tgtEl>
                                        <p:attrNameLst>
                                          <p:attrName>style.visibility</p:attrName>
                                        </p:attrNameLst>
                                      </p:cBhvr>
                                      <p:to>
                                        <p:strVal val="visible"/>
                                      </p:to>
                                    </p:set>
                                    <p:anim calcmode="lin" valueType="num">
                                      <p:cBhvr additive="base">
                                        <p:cTn id="36"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57188" y="277813"/>
            <a:ext cx="8329612" cy="936625"/>
          </a:xfrm>
        </p:spPr>
        <p:txBody>
          <a:bodyPr/>
          <a:lstStyle/>
          <a:p>
            <a:pPr eaLnBrk="1" hangingPunct="1"/>
            <a:r>
              <a:rPr lang="en-US" altLang="zh-CN" sz="3200" smtClean="0"/>
              <a:t>Summarize the clinical uses of acupuncture.</a:t>
            </a:r>
            <a:r>
              <a:rPr lang="en-US" altLang="zh-CN" sz="3200" b="1" smtClean="0"/>
              <a:t> (Pre. 3) </a:t>
            </a:r>
          </a:p>
        </p:txBody>
      </p:sp>
      <p:sp>
        <p:nvSpPr>
          <p:cNvPr id="9219" name="Rectangle 3"/>
          <p:cNvSpPr>
            <a:spLocks noGrp="1" noChangeArrowheads="1"/>
          </p:cNvSpPr>
          <p:nvPr>
            <p:ph type="body" idx="1"/>
          </p:nvPr>
        </p:nvSpPr>
        <p:spPr>
          <a:xfrm>
            <a:off x="428625" y="1214438"/>
            <a:ext cx="8258175" cy="4630737"/>
          </a:xfrm>
        </p:spPr>
        <p:txBody>
          <a:bodyPr>
            <a:normAutofit/>
          </a:bodyPr>
          <a:lstStyle/>
          <a:p>
            <a:pPr>
              <a:defRPr/>
            </a:pPr>
            <a:r>
              <a:rPr lang="en-US" dirty="0" smtClean="0"/>
              <a:t>An adjunct treatment, an alternative, or part of a comprehensive management program for</a:t>
            </a:r>
          </a:p>
          <a:p>
            <a:pPr lvl="1">
              <a:defRPr/>
            </a:pPr>
            <a:r>
              <a:rPr lang="en-US" dirty="0" smtClean="0">
                <a:cs typeface="+mn-cs"/>
              </a:rPr>
              <a:t>tennis elbow</a:t>
            </a:r>
          </a:p>
          <a:p>
            <a:pPr lvl="1">
              <a:defRPr/>
            </a:pPr>
            <a:r>
              <a:rPr lang="en-US" dirty="0" smtClean="0">
                <a:cs typeface="+mn-cs"/>
              </a:rPr>
              <a:t>fibromyalgia</a:t>
            </a:r>
          </a:p>
          <a:p>
            <a:pPr lvl="1">
              <a:defRPr/>
            </a:pPr>
            <a:r>
              <a:rPr lang="en-US" dirty="0" err="1" smtClean="0">
                <a:cs typeface="+mn-cs"/>
              </a:rPr>
              <a:t>myofascial</a:t>
            </a:r>
            <a:r>
              <a:rPr lang="en-US" dirty="0" smtClean="0">
                <a:cs typeface="+mn-cs"/>
              </a:rPr>
              <a:t> pain</a:t>
            </a:r>
          </a:p>
          <a:p>
            <a:pPr lvl="1">
              <a:defRPr/>
            </a:pPr>
            <a:r>
              <a:rPr lang="en-US" dirty="0" smtClean="0">
                <a:cs typeface="+mn-cs"/>
              </a:rPr>
              <a:t>osteoarthritis</a:t>
            </a:r>
          </a:p>
          <a:p>
            <a:pPr lvl="1">
              <a:defRPr/>
            </a:pPr>
            <a:r>
              <a:rPr lang="en-US" dirty="0" smtClean="0">
                <a:cs typeface="+mn-cs"/>
              </a:rPr>
              <a:t>low back pain</a:t>
            </a:r>
          </a:p>
          <a:p>
            <a:pPr lvl="1">
              <a:defRPr/>
            </a:pPr>
            <a:r>
              <a:rPr lang="en-US" dirty="0" smtClean="0">
                <a:cs typeface="+mn-cs"/>
              </a:rPr>
              <a:t>carpal tunnel syndrome</a:t>
            </a:r>
          </a:p>
          <a:p>
            <a:pPr lvl="1">
              <a:defRPr/>
            </a:pPr>
            <a:r>
              <a:rPr lang="en-US" dirty="0" smtClean="0">
                <a:cs typeface="+mn-cs"/>
              </a:rPr>
              <a:t>and asthma</a:t>
            </a:r>
            <a:endParaRPr lang="en-US" altLang="zh-CN" dirty="0" smtClean="0"/>
          </a:p>
        </p:txBody>
      </p:sp>
      <p:sp>
        <p:nvSpPr>
          <p:cNvPr id="17412" name="TextBox 4"/>
          <p:cNvSpPr txBox="1">
            <a:spLocks noChangeArrowheads="1"/>
          </p:cNvSpPr>
          <p:nvPr/>
        </p:nvSpPr>
        <p:spPr bwMode="auto">
          <a:xfrm>
            <a:off x="4643438" y="6286500"/>
            <a:ext cx="1928812" cy="400050"/>
          </a:xfrm>
          <a:prstGeom prst="rect">
            <a:avLst/>
          </a:prstGeom>
          <a:noFill/>
          <a:ln w="9525">
            <a:noFill/>
            <a:miter lim="800000"/>
            <a:headEnd/>
            <a:tailEnd/>
          </a:ln>
        </p:spPr>
        <p:txBody>
          <a:bodyPr>
            <a:spAutoFit/>
          </a:bodyPr>
          <a:lstStyle/>
          <a:p>
            <a:r>
              <a:rPr lang="en-US" altLang="zh-CN" sz="2000" b="1">
                <a:solidFill>
                  <a:srgbClr val="0000FF"/>
                </a:solidFill>
              </a:rPr>
              <a:t>Page 83</a:t>
            </a:r>
            <a:endParaRPr lang="zh-CN" altLang="en-US" sz="2000" b="1">
              <a:solidFill>
                <a:srgbClr val="0000FF"/>
              </a:solidFill>
            </a:endParaRPr>
          </a:p>
        </p:txBody>
      </p:sp>
      <p:pic>
        <p:nvPicPr>
          <p:cNvPr id="17413" name="Picture 3"/>
          <p:cNvPicPr>
            <a:picLocks noChangeAspect="1" noChangeArrowheads="1"/>
          </p:cNvPicPr>
          <p:nvPr/>
        </p:nvPicPr>
        <p:blipFill>
          <a:blip r:embed="rId3"/>
          <a:srcRect/>
          <a:stretch>
            <a:fillRect/>
          </a:stretch>
        </p:blipFill>
        <p:spPr bwMode="auto">
          <a:xfrm>
            <a:off x="7248525" y="6042025"/>
            <a:ext cx="1895475" cy="815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9219">
                                            <p:txEl>
                                              <p:pRg st="1" end="1"/>
                                            </p:txEl>
                                          </p:spTgt>
                                        </p:tgtEl>
                                        <p:attrNameLst>
                                          <p:attrName>style.visibility</p:attrName>
                                        </p:attrNameLst>
                                      </p:cBhvr>
                                      <p:to>
                                        <p:strVal val="visible"/>
                                      </p:to>
                                    </p:set>
                                    <p:anim calcmode="lin" valueType="num">
                                      <p:cBhvr additive="base">
                                        <p:cTn id="16"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9219">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9219">
                                            <p:txEl>
                                              <p:pRg st="2" end="2"/>
                                            </p:txEl>
                                          </p:spTgt>
                                        </p:tgtEl>
                                        <p:attrNameLst>
                                          <p:attrName>style.visibility</p:attrName>
                                        </p:attrNameLst>
                                      </p:cBhvr>
                                      <p:to>
                                        <p:strVal val="visible"/>
                                      </p:to>
                                    </p:set>
                                    <p:anim calcmode="lin" valueType="num">
                                      <p:cBhvr additive="base">
                                        <p:cTn id="20"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9219">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9219">
                                            <p:txEl>
                                              <p:pRg st="3" end="3"/>
                                            </p:txEl>
                                          </p:spTgt>
                                        </p:tgtEl>
                                        <p:attrNameLst>
                                          <p:attrName>style.visibility</p:attrName>
                                        </p:attrNameLst>
                                      </p:cBhvr>
                                      <p:to>
                                        <p:strVal val="visible"/>
                                      </p:to>
                                    </p:set>
                                    <p:anim calcmode="lin" valueType="num">
                                      <p:cBhvr additive="base">
                                        <p:cTn id="24"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9219">
                                            <p:txEl>
                                              <p:pRg st="4" end="4"/>
                                            </p:txEl>
                                          </p:spTgt>
                                        </p:tgtEl>
                                        <p:attrNameLst>
                                          <p:attrName>style.visibility</p:attrName>
                                        </p:attrNameLst>
                                      </p:cBhvr>
                                      <p:to>
                                        <p:strVal val="visible"/>
                                      </p:to>
                                    </p:set>
                                    <p:anim calcmode="lin" valueType="num">
                                      <p:cBhvr additive="base">
                                        <p:cTn id="28"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9219">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 calcmode="lin" valueType="num">
                                      <p:cBhvr additive="base">
                                        <p:cTn id="32"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9219">
                                            <p:txEl>
                                              <p:pRg st="5" end="5"/>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9219">
                                            <p:txEl>
                                              <p:pRg st="6" end="6"/>
                                            </p:txEl>
                                          </p:spTgt>
                                        </p:tgtEl>
                                        <p:attrNameLst>
                                          <p:attrName>style.visibility</p:attrName>
                                        </p:attrNameLst>
                                      </p:cBhvr>
                                      <p:to>
                                        <p:strVal val="visible"/>
                                      </p:to>
                                    </p:set>
                                    <p:anim calcmode="lin" valueType="num">
                                      <p:cBhvr additive="base">
                                        <p:cTn id="36"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9219">
                                            <p:txEl>
                                              <p:pRg st="6" end="6"/>
                                            </p:txEl>
                                          </p:spTgt>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9219">
                                            <p:txEl>
                                              <p:pRg st="7" end="7"/>
                                            </p:txEl>
                                          </p:spTgt>
                                        </p:tgtEl>
                                        <p:attrNameLst>
                                          <p:attrName>style.visibility</p:attrName>
                                        </p:attrNameLst>
                                      </p:cBhvr>
                                      <p:to>
                                        <p:strVal val="visible"/>
                                      </p:to>
                                    </p:set>
                                    <p:anim calcmode="lin" valueType="num">
                                      <p:cBhvr additive="base">
                                        <p:cTn id="40" dur="500" fill="hold"/>
                                        <p:tgtEl>
                                          <p:spTgt spid="9219">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lstStyle/>
          <a:p>
            <a:pPr eaLnBrk="1" hangingPunct="1"/>
            <a:r>
              <a:rPr lang="en-US" altLang="zh-CN" smtClean="0"/>
              <a:t>…Panel conservitively recommended that acupuncture may be used as an adjunct treatment…</a:t>
            </a:r>
          </a:p>
          <a:p>
            <a:pPr eaLnBrk="1" hangingPunct="1"/>
            <a:r>
              <a:rPr lang="en-US" altLang="zh-CN" smtClean="0"/>
              <a:t>The panel ascertained that acupuncture can be used to treat …</a:t>
            </a:r>
          </a:p>
          <a:p>
            <a:pPr eaLnBrk="1" hangingPunct="1"/>
            <a:r>
              <a:rPr lang="en-US" altLang="zh-CN" smtClean="0"/>
              <a:t>It is also recommended as an adjunct treatment or …</a:t>
            </a:r>
          </a:p>
          <a:p>
            <a:pPr lvl="1" eaLnBrk="1" hangingPunct="1"/>
            <a:r>
              <a:rPr lang="en-US" altLang="zh-CN" smtClean="0">
                <a:solidFill>
                  <a:srgbClr val="7030A0"/>
                </a:solidFill>
              </a:rPr>
              <a:t>Why are those sentences put on the screen?</a:t>
            </a:r>
          </a:p>
        </p:txBody>
      </p:sp>
      <p:pic>
        <p:nvPicPr>
          <p:cNvPr id="18436"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18437" name="TextBox 4"/>
          <p:cNvSpPr txBox="1">
            <a:spLocks noChangeArrowheads="1"/>
          </p:cNvSpPr>
          <p:nvPr/>
        </p:nvSpPr>
        <p:spPr bwMode="auto">
          <a:xfrm>
            <a:off x="4357688" y="6215063"/>
            <a:ext cx="1714500" cy="400050"/>
          </a:xfrm>
          <a:prstGeom prst="rect">
            <a:avLst/>
          </a:prstGeom>
          <a:noFill/>
          <a:ln w="9525">
            <a:noFill/>
            <a:miter lim="800000"/>
            <a:headEnd/>
            <a:tailEnd/>
          </a:ln>
        </p:spPr>
        <p:txBody>
          <a:bodyPr>
            <a:spAutoFit/>
          </a:bodyPr>
          <a:lstStyle/>
          <a:p>
            <a:r>
              <a:rPr lang="en-US" altLang="zh-CN" sz="2000" b="1">
                <a:solidFill>
                  <a:srgbClr val="0000FF"/>
                </a:solidFill>
              </a:rPr>
              <a:t>Page 83</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219">
                                            <p:txEl>
                                              <p:pRg st="2" end="2"/>
                                            </p:txEl>
                                          </p:spTgt>
                                        </p:tgtEl>
                                        <p:attrNameLst>
                                          <p:attrName>style.visibility</p:attrName>
                                        </p:attrNameLst>
                                      </p:cBhvr>
                                      <p:to>
                                        <p:strVal val="visible"/>
                                      </p:to>
                                    </p:set>
                                    <p:anim calcmode="lin" valueType="num">
                                      <p:cBhvr additive="base">
                                        <p:cTn id="24"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219">
                                            <p:txEl>
                                              <p:pRg st="3" end="3"/>
                                            </p:txEl>
                                          </p:spTgt>
                                        </p:tgtEl>
                                        <p:attrNameLst>
                                          <p:attrName>style.visibility</p:attrName>
                                        </p:attrNameLst>
                                      </p:cBhvr>
                                      <p:to>
                                        <p:strVal val="visible"/>
                                      </p:to>
                                    </p:set>
                                    <p:anim calcmode="lin" valueType="num">
                                      <p:cBhvr additive="base">
                                        <p:cTn id="30"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lstStyle/>
          <a:p>
            <a:pPr eaLnBrk="1" hangingPunct="1">
              <a:buFont typeface="Wingdings" pitchFamily="2" charset="2"/>
              <a:buNone/>
            </a:pPr>
            <a:endParaRPr lang="en-US" altLang="zh-CN" smtClean="0"/>
          </a:p>
          <a:p>
            <a:pPr eaLnBrk="1" hangingPunct="1"/>
            <a:r>
              <a:rPr lang="en-US" altLang="zh-CN" smtClean="0"/>
              <a:t>…Panel </a:t>
            </a:r>
            <a:r>
              <a:rPr lang="en-US" altLang="zh-CN" smtClean="0">
                <a:solidFill>
                  <a:srgbClr val="0000FF"/>
                </a:solidFill>
              </a:rPr>
              <a:t>conservatively recommended that </a:t>
            </a:r>
            <a:r>
              <a:rPr lang="en-US" altLang="zh-CN" smtClean="0"/>
              <a:t>acupuncture may be used as an adjunct treatment…</a:t>
            </a:r>
          </a:p>
          <a:p>
            <a:pPr eaLnBrk="1" hangingPunct="1"/>
            <a:r>
              <a:rPr lang="en-US" altLang="zh-CN" smtClean="0"/>
              <a:t>The panel </a:t>
            </a:r>
            <a:r>
              <a:rPr lang="en-US" altLang="zh-CN" smtClean="0">
                <a:solidFill>
                  <a:srgbClr val="0000FF"/>
                </a:solidFill>
              </a:rPr>
              <a:t>ascertained that</a:t>
            </a:r>
            <a:r>
              <a:rPr lang="en-US" altLang="zh-CN" smtClean="0"/>
              <a:t> acupuncture can be used to treat …</a:t>
            </a:r>
          </a:p>
          <a:p>
            <a:pPr eaLnBrk="1" hangingPunct="1"/>
            <a:r>
              <a:rPr lang="en-US" altLang="zh-CN" smtClean="0">
                <a:solidFill>
                  <a:srgbClr val="0000FF"/>
                </a:solidFill>
              </a:rPr>
              <a:t>It is also recommended</a:t>
            </a:r>
            <a:r>
              <a:rPr lang="en-US" altLang="zh-CN" smtClean="0"/>
              <a:t> as an adjunct treatment or …</a:t>
            </a:r>
          </a:p>
        </p:txBody>
      </p:sp>
      <p:pic>
        <p:nvPicPr>
          <p:cNvPr id="19460"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19461" name="TextBox 4"/>
          <p:cNvSpPr txBox="1">
            <a:spLocks noChangeArrowheads="1"/>
          </p:cNvSpPr>
          <p:nvPr/>
        </p:nvSpPr>
        <p:spPr bwMode="auto">
          <a:xfrm>
            <a:off x="4357688" y="6215063"/>
            <a:ext cx="1714500" cy="400050"/>
          </a:xfrm>
          <a:prstGeom prst="rect">
            <a:avLst/>
          </a:prstGeom>
          <a:noFill/>
          <a:ln w="9525">
            <a:noFill/>
            <a:miter lim="800000"/>
            <a:headEnd/>
            <a:tailEnd/>
          </a:ln>
        </p:spPr>
        <p:txBody>
          <a:bodyPr>
            <a:spAutoFit/>
          </a:bodyPr>
          <a:lstStyle/>
          <a:p>
            <a:r>
              <a:rPr lang="en-US" altLang="zh-CN" sz="2000" b="1">
                <a:solidFill>
                  <a:srgbClr val="0000FF"/>
                </a:solidFill>
              </a:rPr>
              <a:t>Page 83</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 calcmode="lin" valueType="num">
                                      <p:cBhvr additive="base">
                                        <p:cTn id="12"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2" end="2"/>
                                            </p:txEl>
                                          </p:spTgt>
                                        </p:tgtEl>
                                        <p:attrNameLst>
                                          <p:attrName>style.visibility</p:attrName>
                                        </p:attrNameLst>
                                      </p:cBhvr>
                                      <p:to>
                                        <p:strVal val="visible"/>
                                      </p:to>
                                    </p:set>
                                    <p:anim calcmode="lin" valueType="num">
                                      <p:cBhvr additive="base">
                                        <p:cTn id="18"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219">
                                            <p:txEl>
                                              <p:pRg st="3" end="3"/>
                                            </p:txEl>
                                          </p:spTgt>
                                        </p:tgtEl>
                                        <p:attrNameLst>
                                          <p:attrName>style.visibility</p:attrName>
                                        </p:attrNameLst>
                                      </p:cBhvr>
                                      <p:to>
                                        <p:strVal val="visible"/>
                                      </p:to>
                                    </p:set>
                                    <p:anim calcmode="lin" valueType="num">
                                      <p:cBhvr additive="base">
                                        <p:cTn id="24"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zh-CN" b="1" smtClean="0"/>
              <a:t>Issues to be covered</a:t>
            </a:r>
            <a:endParaRPr lang="en-US" altLang="zh-CN" smtClean="0"/>
          </a:p>
        </p:txBody>
      </p:sp>
      <p:sp>
        <p:nvSpPr>
          <p:cNvPr id="3075" name="Rectangle 3"/>
          <p:cNvSpPr>
            <a:spLocks noGrp="1" noChangeArrowheads="1"/>
          </p:cNvSpPr>
          <p:nvPr>
            <p:ph type="body" idx="1"/>
          </p:nvPr>
        </p:nvSpPr>
        <p:spPr/>
        <p:txBody>
          <a:bodyPr/>
          <a:lstStyle/>
          <a:p>
            <a:pPr eaLnBrk="1" hangingPunct="1"/>
            <a:r>
              <a:rPr lang="en-US" altLang="zh-CN" smtClean="0"/>
              <a:t>Complementary and alternative medicine</a:t>
            </a:r>
          </a:p>
          <a:p>
            <a:pPr eaLnBrk="1" hangingPunct="1"/>
            <a:r>
              <a:rPr lang="en-US" altLang="zh-CN" smtClean="0"/>
              <a:t>What traditional or alternative therapies can and cannot do </a:t>
            </a:r>
          </a:p>
          <a:p>
            <a:pPr eaLnBrk="1" hangingPunct="1"/>
            <a:r>
              <a:rPr lang="en-US" altLang="zh-CN" smtClean="0"/>
              <a:t>The status quo of traditional medicine practices in Western countries</a:t>
            </a:r>
          </a:p>
        </p:txBody>
      </p:sp>
      <p:pic>
        <p:nvPicPr>
          <p:cNvPr id="4100"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4101" name="TextBox 4"/>
          <p:cNvSpPr txBox="1">
            <a:spLocks noChangeArrowheads="1"/>
          </p:cNvSpPr>
          <p:nvPr/>
        </p:nvSpPr>
        <p:spPr bwMode="auto">
          <a:xfrm>
            <a:off x="5572125" y="6286500"/>
            <a:ext cx="1214438" cy="400050"/>
          </a:xfrm>
          <a:prstGeom prst="rect">
            <a:avLst/>
          </a:prstGeom>
          <a:noFill/>
          <a:ln w="9525">
            <a:noFill/>
            <a:miter lim="800000"/>
            <a:headEnd/>
            <a:tailEnd/>
          </a:ln>
        </p:spPr>
        <p:txBody>
          <a:bodyPr>
            <a:spAutoFit/>
          </a:bodyPr>
          <a:lstStyle/>
          <a:p>
            <a:r>
              <a:rPr lang="en-US" altLang="zh-CN" sz="2000" b="1">
                <a:solidFill>
                  <a:srgbClr val="0000FF"/>
                </a:solidFill>
              </a:rPr>
              <a:t>Page 82</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074"/>
                                        </p:tgtEl>
                                        <p:attrNameLst>
                                          <p:attrName>style.visibility</p:attrName>
                                        </p:attrNameLst>
                                      </p:cBhvr>
                                      <p:to>
                                        <p:strVal val="visible"/>
                                      </p:to>
                                    </p:set>
                                    <p:animEffect transition="in" filter="fade">
                                      <p:cBhvr>
                                        <p:cTn id="7" dur="1000">
                                          <p:stCondLst>
                                            <p:cond delay="0"/>
                                          </p:stCondLst>
                                        </p:cTn>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500">
                                          <p:stCondLst>
                                            <p:cond delay="0"/>
                                          </p:stCondLst>
                                        </p:cTn>
                                        <p:tgtEl>
                                          <p:spTgt spid="30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fade">
                                      <p:cBhvr>
                                        <p:cTn id="17" dur="500">
                                          <p:stCondLst>
                                            <p:cond delay="0"/>
                                          </p:stCondLst>
                                        </p:cTn>
                                        <p:tgtEl>
                                          <p:spTgt spid="30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fade">
                                      <p:cBhvr>
                                        <p:cTn id="22" dur="500">
                                          <p:stCondLst>
                                            <p:cond delay="0"/>
                                          </p:stCondLst>
                                        </p:cTn>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lstStyle/>
          <a:p>
            <a:pPr eaLnBrk="1" hangingPunct="1">
              <a:defRPr/>
            </a:pPr>
            <a:r>
              <a:rPr lang="en-US" altLang="zh-CN" dirty="0" smtClean="0">
                <a:solidFill>
                  <a:srgbClr val="00B050"/>
                </a:solidFill>
              </a:rPr>
              <a:t>acu</a:t>
            </a:r>
            <a:r>
              <a:rPr lang="en-US" altLang="zh-CN" dirty="0" smtClean="0"/>
              <a:t>puncture</a:t>
            </a:r>
            <a:r>
              <a:rPr lang="en-US" altLang="zh-CN" dirty="0" smtClean="0">
                <a:solidFill>
                  <a:srgbClr val="00B050"/>
                </a:solidFill>
              </a:rPr>
              <a:t> </a:t>
            </a:r>
          </a:p>
          <a:p>
            <a:pPr lvl="1">
              <a:defRPr/>
            </a:pPr>
            <a:r>
              <a:rPr lang="en-US" sz="2800" dirty="0" err="1" smtClean="0">
                <a:solidFill>
                  <a:srgbClr val="0000FF"/>
                </a:solidFill>
              </a:rPr>
              <a:t>acu</a:t>
            </a:r>
            <a:r>
              <a:rPr lang="en-US" altLang="zh-CN" sz="2700" dirty="0" smtClean="0">
                <a:solidFill>
                  <a:srgbClr val="0000FF"/>
                </a:solidFill>
              </a:rPr>
              <a:t>-: </a:t>
            </a:r>
            <a:r>
              <a:rPr lang="en-US" sz="2800" dirty="0" smtClean="0">
                <a:cs typeface="+mn-cs"/>
              </a:rPr>
              <a:t>sharp; clear; needle</a:t>
            </a:r>
            <a:endParaRPr lang="zh-CN" altLang="zh-CN" sz="2700" dirty="0" smtClean="0">
              <a:solidFill>
                <a:srgbClr val="0000FF"/>
              </a:solidFill>
            </a:endParaRPr>
          </a:p>
          <a:p>
            <a:pPr lvl="2">
              <a:defRPr/>
            </a:pPr>
            <a:r>
              <a:rPr lang="en-US" dirty="0" smtClean="0">
                <a:cs typeface="+mn-cs"/>
              </a:rPr>
              <a:t>acute</a:t>
            </a:r>
          </a:p>
          <a:p>
            <a:pPr>
              <a:defRPr/>
            </a:pPr>
            <a:r>
              <a:rPr lang="en-US" altLang="zh-CN" dirty="0" smtClean="0">
                <a:solidFill>
                  <a:srgbClr val="00B050"/>
                </a:solidFill>
              </a:rPr>
              <a:t>post</a:t>
            </a:r>
            <a:r>
              <a:rPr lang="en-US" altLang="zh-CN" dirty="0" smtClean="0"/>
              <a:t>-operative</a:t>
            </a:r>
          </a:p>
          <a:p>
            <a:pPr lvl="1">
              <a:defRPr/>
            </a:pPr>
            <a:r>
              <a:rPr lang="en-US" altLang="zh-CN" dirty="0" smtClean="0">
                <a:solidFill>
                  <a:srgbClr val="0000FF"/>
                </a:solidFill>
              </a:rPr>
              <a:t>post-:</a:t>
            </a:r>
            <a:r>
              <a:rPr lang="en-US" altLang="zh-CN" dirty="0" smtClean="0"/>
              <a:t> </a:t>
            </a:r>
            <a:r>
              <a:rPr lang="en-US" dirty="0" smtClean="0"/>
              <a:t>after, behind</a:t>
            </a:r>
            <a:endParaRPr lang="en-US" altLang="zh-CN" dirty="0" smtClean="0"/>
          </a:p>
          <a:p>
            <a:pPr lvl="2">
              <a:defRPr/>
            </a:pPr>
            <a:r>
              <a:rPr lang="en-US" altLang="zh-CN" dirty="0" smtClean="0"/>
              <a:t>postwar</a:t>
            </a:r>
          </a:p>
          <a:p>
            <a:pPr lvl="2">
              <a:defRPr/>
            </a:pPr>
            <a:r>
              <a:rPr lang="en-US" altLang="zh-CN" dirty="0" smtClean="0"/>
              <a:t>postnatal</a:t>
            </a:r>
          </a:p>
          <a:p>
            <a:pPr eaLnBrk="1" hangingPunct="1">
              <a:buFont typeface="Wingdings" pitchFamily="2" charset="2"/>
              <a:buNone/>
              <a:defRPr/>
            </a:pPr>
            <a:endParaRPr lang="en-US" altLang="zh-CN" dirty="0" smtClean="0"/>
          </a:p>
        </p:txBody>
      </p:sp>
      <p:pic>
        <p:nvPicPr>
          <p:cNvPr id="20484"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20485" name="TextBox 4"/>
          <p:cNvSpPr txBox="1">
            <a:spLocks noChangeArrowheads="1"/>
          </p:cNvSpPr>
          <p:nvPr/>
        </p:nvSpPr>
        <p:spPr bwMode="auto">
          <a:xfrm>
            <a:off x="4643438" y="6215063"/>
            <a:ext cx="1214437" cy="400050"/>
          </a:xfrm>
          <a:prstGeom prst="rect">
            <a:avLst/>
          </a:prstGeom>
          <a:noFill/>
          <a:ln w="9525">
            <a:noFill/>
            <a:miter lim="800000"/>
            <a:headEnd/>
            <a:tailEnd/>
          </a:ln>
        </p:spPr>
        <p:txBody>
          <a:bodyPr>
            <a:spAutoFit/>
          </a:bodyPr>
          <a:lstStyle/>
          <a:p>
            <a:r>
              <a:rPr lang="en-US" altLang="zh-CN" sz="2000" b="1">
                <a:solidFill>
                  <a:srgbClr val="0000FF"/>
                </a:solidFill>
              </a:rPr>
              <a:t>Page 83</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219">
                                            <p:txEl>
                                              <p:pRg st="2" end="2"/>
                                            </p:txEl>
                                          </p:spTgt>
                                        </p:tgtEl>
                                        <p:attrNameLst>
                                          <p:attrName>style.visibility</p:attrName>
                                        </p:attrNameLst>
                                      </p:cBhvr>
                                      <p:to>
                                        <p:strVal val="visible"/>
                                      </p:to>
                                    </p:set>
                                    <p:anim calcmode="lin" valueType="num">
                                      <p:cBhvr additive="base">
                                        <p:cTn id="24"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219">
                                            <p:txEl>
                                              <p:pRg st="3" end="3"/>
                                            </p:txEl>
                                          </p:spTgt>
                                        </p:tgtEl>
                                        <p:attrNameLst>
                                          <p:attrName>style.visibility</p:attrName>
                                        </p:attrNameLst>
                                      </p:cBhvr>
                                      <p:to>
                                        <p:strVal val="visible"/>
                                      </p:to>
                                    </p:set>
                                    <p:anim calcmode="lin" valueType="num">
                                      <p:cBhvr additive="base">
                                        <p:cTn id="30"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219">
                                            <p:txEl>
                                              <p:pRg st="3" end="3"/>
                                            </p:tx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9219">
                                            <p:txEl>
                                              <p:pRg st="4" end="4"/>
                                            </p:txEl>
                                          </p:spTgt>
                                        </p:tgtEl>
                                        <p:attrNameLst>
                                          <p:attrName>style.visibility</p:attrName>
                                        </p:attrNameLst>
                                      </p:cBhvr>
                                      <p:to>
                                        <p:strVal val="visible"/>
                                      </p:to>
                                    </p:set>
                                    <p:anim calcmode="lin" valueType="num">
                                      <p:cBhvr additive="base">
                                        <p:cTn id="34"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9219">
                                            <p:txEl>
                                              <p:pRg st="5" end="5"/>
                                            </p:txEl>
                                          </p:spTgt>
                                        </p:tgtEl>
                                        <p:attrNameLst>
                                          <p:attrName>style.visibility</p:attrName>
                                        </p:attrNameLst>
                                      </p:cBhvr>
                                      <p:to>
                                        <p:strVal val="visible"/>
                                      </p:to>
                                    </p:set>
                                    <p:anim calcmode="lin" valueType="num">
                                      <p:cBhvr additive="base">
                                        <p:cTn id="40"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9219">
                                            <p:txEl>
                                              <p:pRg st="6" end="6"/>
                                            </p:txEl>
                                          </p:spTgt>
                                        </p:tgtEl>
                                        <p:attrNameLst>
                                          <p:attrName>style.visibility</p:attrName>
                                        </p:attrNameLst>
                                      </p:cBhvr>
                                      <p:to>
                                        <p:strVal val="visible"/>
                                      </p:to>
                                    </p:set>
                                    <p:anim calcmode="lin" valueType="num">
                                      <p:cBhvr additive="base">
                                        <p:cTn id="46"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lstStyle/>
          <a:p>
            <a:pPr eaLnBrk="1" hangingPunct="1">
              <a:defRPr/>
            </a:pPr>
            <a:r>
              <a:rPr lang="en-US" altLang="zh-CN" dirty="0" smtClean="0">
                <a:solidFill>
                  <a:srgbClr val="00B050"/>
                </a:solidFill>
              </a:rPr>
              <a:t>fibro</a:t>
            </a:r>
            <a:r>
              <a:rPr lang="en-US" altLang="zh-CN" dirty="0" smtClean="0">
                <a:solidFill>
                  <a:srgbClr val="0000FF"/>
                </a:solidFill>
              </a:rPr>
              <a:t>my</a:t>
            </a:r>
            <a:r>
              <a:rPr lang="en-US" altLang="zh-CN" dirty="0" smtClean="0">
                <a:solidFill>
                  <a:srgbClr val="7030A0"/>
                </a:solidFill>
              </a:rPr>
              <a:t>algia</a:t>
            </a:r>
            <a:r>
              <a:rPr lang="en-US" altLang="zh-CN" dirty="0" smtClean="0">
                <a:solidFill>
                  <a:srgbClr val="00B050"/>
                </a:solidFill>
              </a:rPr>
              <a:t> </a:t>
            </a:r>
          </a:p>
          <a:p>
            <a:pPr lvl="1">
              <a:defRPr/>
            </a:pPr>
            <a:r>
              <a:rPr lang="en-US" sz="2800" dirty="0" smtClean="0">
                <a:solidFill>
                  <a:srgbClr val="00B050"/>
                </a:solidFill>
              </a:rPr>
              <a:t>fibro</a:t>
            </a:r>
            <a:r>
              <a:rPr lang="en-US" altLang="zh-CN" sz="2700" dirty="0" smtClean="0">
                <a:solidFill>
                  <a:srgbClr val="00B050"/>
                </a:solidFill>
              </a:rPr>
              <a:t>-:</a:t>
            </a:r>
            <a:r>
              <a:rPr lang="en-US" altLang="zh-CN" sz="2700" dirty="0" smtClean="0">
                <a:solidFill>
                  <a:srgbClr val="0000FF"/>
                </a:solidFill>
              </a:rPr>
              <a:t> </a:t>
            </a:r>
            <a:r>
              <a:rPr lang="en-US" sz="2800" dirty="0" smtClean="0"/>
              <a:t>fiber</a:t>
            </a:r>
            <a:endParaRPr lang="zh-CN" altLang="zh-CN" sz="2700" dirty="0" smtClean="0">
              <a:solidFill>
                <a:srgbClr val="0000FF"/>
              </a:solidFill>
            </a:endParaRPr>
          </a:p>
          <a:p>
            <a:pPr lvl="2">
              <a:defRPr/>
            </a:pPr>
            <a:r>
              <a:rPr lang="en-US" dirty="0" smtClean="0">
                <a:cs typeface="+mn-cs"/>
              </a:rPr>
              <a:t>fibrosis</a:t>
            </a:r>
          </a:p>
          <a:p>
            <a:pPr lvl="1">
              <a:defRPr/>
            </a:pPr>
            <a:r>
              <a:rPr lang="en-US" altLang="zh-CN" dirty="0" smtClean="0">
                <a:solidFill>
                  <a:srgbClr val="0000FF"/>
                </a:solidFill>
              </a:rPr>
              <a:t>my(o)-:</a:t>
            </a:r>
            <a:r>
              <a:rPr lang="en-US" altLang="zh-CN" dirty="0" smtClean="0"/>
              <a:t> </a:t>
            </a:r>
            <a:r>
              <a:rPr lang="en-US" dirty="0" smtClean="0"/>
              <a:t>muscle</a:t>
            </a:r>
            <a:endParaRPr lang="en-US" altLang="zh-CN" dirty="0" smtClean="0"/>
          </a:p>
          <a:p>
            <a:pPr lvl="2">
              <a:defRPr/>
            </a:pPr>
            <a:r>
              <a:rPr lang="en-US" altLang="zh-CN" dirty="0" smtClean="0"/>
              <a:t>myocardium</a:t>
            </a:r>
          </a:p>
          <a:p>
            <a:pPr lvl="2">
              <a:defRPr/>
            </a:pPr>
            <a:r>
              <a:rPr lang="en-US" altLang="zh-CN" dirty="0" err="1" smtClean="0"/>
              <a:t>cardiomyitis</a:t>
            </a:r>
            <a:endParaRPr lang="en-US" altLang="zh-CN" dirty="0" smtClean="0"/>
          </a:p>
          <a:p>
            <a:pPr lvl="1" eaLnBrk="1" hangingPunct="1">
              <a:defRPr/>
            </a:pPr>
            <a:r>
              <a:rPr lang="en-US" altLang="zh-CN" dirty="0" err="1" smtClean="0">
                <a:solidFill>
                  <a:srgbClr val="7030A0"/>
                </a:solidFill>
              </a:rPr>
              <a:t>alg</a:t>
            </a:r>
            <a:r>
              <a:rPr lang="en-US" altLang="zh-CN" dirty="0" smtClean="0">
                <a:solidFill>
                  <a:srgbClr val="7030A0"/>
                </a:solidFill>
              </a:rPr>
              <a:t>-</a:t>
            </a:r>
            <a:r>
              <a:rPr lang="en-US" altLang="zh-CN" dirty="0" smtClean="0"/>
              <a:t>: pain</a:t>
            </a:r>
          </a:p>
          <a:p>
            <a:pPr lvl="2" eaLnBrk="1" hangingPunct="1">
              <a:defRPr/>
            </a:pPr>
            <a:r>
              <a:rPr lang="en-US" altLang="zh-CN" dirty="0" smtClean="0"/>
              <a:t>analgesia</a:t>
            </a:r>
          </a:p>
          <a:p>
            <a:pPr lvl="2" eaLnBrk="1" hangingPunct="1">
              <a:defRPr/>
            </a:pPr>
            <a:r>
              <a:rPr lang="en-US" altLang="zh-CN" dirty="0" err="1" smtClean="0"/>
              <a:t>arthralgia</a:t>
            </a:r>
            <a:endParaRPr lang="en-US" altLang="zh-CN" dirty="0" smtClean="0"/>
          </a:p>
        </p:txBody>
      </p:sp>
      <p:pic>
        <p:nvPicPr>
          <p:cNvPr id="21508"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21509" name="TextBox 4"/>
          <p:cNvSpPr txBox="1">
            <a:spLocks noChangeArrowheads="1"/>
          </p:cNvSpPr>
          <p:nvPr/>
        </p:nvSpPr>
        <p:spPr bwMode="auto">
          <a:xfrm>
            <a:off x="4643438" y="6215063"/>
            <a:ext cx="1214437" cy="400050"/>
          </a:xfrm>
          <a:prstGeom prst="rect">
            <a:avLst/>
          </a:prstGeom>
          <a:noFill/>
          <a:ln w="9525">
            <a:noFill/>
            <a:miter lim="800000"/>
            <a:headEnd/>
            <a:tailEnd/>
          </a:ln>
        </p:spPr>
        <p:txBody>
          <a:bodyPr>
            <a:spAutoFit/>
          </a:bodyPr>
          <a:lstStyle/>
          <a:p>
            <a:r>
              <a:rPr lang="en-US" altLang="zh-CN" sz="2000" b="1">
                <a:solidFill>
                  <a:srgbClr val="0000FF"/>
                </a:solidFill>
              </a:rPr>
              <a:t>Page 83</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219">
                                            <p:txEl>
                                              <p:pRg st="2" end="2"/>
                                            </p:txEl>
                                          </p:spTgt>
                                        </p:tgtEl>
                                        <p:attrNameLst>
                                          <p:attrName>style.visibility</p:attrName>
                                        </p:attrNameLst>
                                      </p:cBhvr>
                                      <p:to>
                                        <p:strVal val="visible"/>
                                      </p:to>
                                    </p:set>
                                    <p:anim calcmode="lin" valueType="num">
                                      <p:cBhvr additive="base">
                                        <p:cTn id="24"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219">
                                            <p:txEl>
                                              <p:pRg st="3" end="3"/>
                                            </p:txEl>
                                          </p:spTgt>
                                        </p:tgtEl>
                                        <p:attrNameLst>
                                          <p:attrName>style.visibility</p:attrName>
                                        </p:attrNameLst>
                                      </p:cBhvr>
                                      <p:to>
                                        <p:strVal val="visible"/>
                                      </p:to>
                                    </p:set>
                                    <p:anim calcmode="lin" valueType="num">
                                      <p:cBhvr additive="base">
                                        <p:cTn id="30"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219">
                                            <p:txEl>
                                              <p:pRg st="4" end="4"/>
                                            </p:txEl>
                                          </p:spTgt>
                                        </p:tgtEl>
                                        <p:attrNameLst>
                                          <p:attrName>style.visibility</p:attrName>
                                        </p:attrNameLst>
                                      </p:cBhvr>
                                      <p:to>
                                        <p:strVal val="visible"/>
                                      </p:to>
                                    </p:set>
                                    <p:anim calcmode="lin" valueType="num">
                                      <p:cBhvr additive="base">
                                        <p:cTn id="36"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9219">
                                            <p:txEl>
                                              <p:pRg st="5" end="5"/>
                                            </p:txEl>
                                          </p:spTgt>
                                        </p:tgtEl>
                                        <p:attrNameLst>
                                          <p:attrName>style.visibility</p:attrName>
                                        </p:attrNameLst>
                                      </p:cBhvr>
                                      <p:to>
                                        <p:strVal val="visible"/>
                                      </p:to>
                                    </p:set>
                                    <p:anim calcmode="lin" valueType="num">
                                      <p:cBhvr additive="base">
                                        <p:cTn id="42"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9219">
                                            <p:txEl>
                                              <p:pRg st="6" end="6"/>
                                            </p:txEl>
                                          </p:spTgt>
                                        </p:tgtEl>
                                        <p:attrNameLst>
                                          <p:attrName>style.visibility</p:attrName>
                                        </p:attrNameLst>
                                      </p:cBhvr>
                                      <p:to>
                                        <p:strVal val="visible"/>
                                      </p:to>
                                    </p:set>
                                    <p:anim calcmode="lin" valueType="num">
                                      <p:cBhvr additive="base">
                                        <p:cTn id="48"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9219">
                                            <p:txEl>
                                              <p:pRg st="7" end="7"/>
                                            </p:txEl>
                                          </p:spTgt>
                                        </p:tgtEl>
                                        <p:attrNameLst>
                                          <p:attrName>style.visibility</p:attrName>
                                        </p:attrNameLst>
                                      </p:cBhvr>
                                      <p:to>
                                        <p:strVal val="visible"/>
                                      </p:to>
                                    </p:set>
                                    <p:anim calcmode="lin" valueType="num">
                                      <p:cBhvr additive="base">
                                        <p:cTn id="54" dur="500" fill="hold"/>
                                        <p:tgtEl>
                                          <p:spTgt spid="9219">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9219">
                                            <p:txEl>
                                              <p:pRg st="7" end="7"/>
                                            </p:txEl>
                                          </p:spTgt>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9219">
                                            <p:txEl>
                                              <p:pRg st="8" end="8"/>
                                            </p:txEl>
                                          </p:spTgt>
                                        </p:tgtEl>
                                        <p:attrNameLst>
                                          <p:attrName>style.visibility</p:attrName>
                                        </p:attrNameLst>
                                      </p:cBhvr>
                                      <p:to>
                                        <p:strVal val="visible"/>
                                      </p:to>
                                    </p:set>
                                    <p:anim calcmode="lin" valueType="num">
                                      <p:cBhvr additive="base">
                                        <p:cTn id="58" dur="500" fill="hold"/>
                                        <p:tgtEl>
                                          <p:spTgt spid="9219">
                                            <p:txEl>
                                              <p:pRg st="8" end="8"/>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lstStyle/>
          <a:p>
            <a:pPr eaLnBrk="1" hangingPunct="1">
              <a:defRPr/>
            </a:pPr>
            <a:r>
              <a:rPr lang="en-US" altLang="zh-CN" dirty="0" smtClean="0">
                <a:solidFill>
                  <a:srgbClr val="00B050"/>
                </a:solidFill>
              </a:rPr>
              <a:t>osteo</a:t>
            </a:r>
            <a:r>
              <a:rPr lang="en-US" altLang="zh-CN" dirty="0" smtClean="0">
                <a:solidFill>
                  <a:srgbClr val="0000FF"/>
                </a:solidFill>
              </a:rPr>
              <a:t>arthr</a:t>
            </a:r>
            <a:r>
              <a:rPr lang="en-US" altLang="zh-CN" dirty="0" smtClean="0">
                <a:solidFill>
                  <a:srgbClr val="7030A0"/>
                </a:solidFill>
              </a:rPr>
              <a:t>itis</a:t>
            </a:r>
            <a:r>
              <a:rPr lang="en-US" altLang="zh-CN" dirty="0" smtClean="0">
                <a:solidFill>
                  <a:srgbClr val="00B050"/>
                </a:solidFill>
              </a:rPr>
              <a:t> </a:t>
            </a:r>
          </a:p>
          <a:p>
            <a:pPr lvl="1">
              <a:defRPr/>
            </a:pPr>
            <a:r>
              <a:rPr lang="en-US" sz="2800" dirty="0" err="1" smtClean="0">
                <a:solidFill>
                  <a:srgbClr val="00B050"/>
                </a:solidFill>
              </a:rPr>
              <a:t>osteo</a:t>
            </a:r>
            <a:r>
              <a:rPr lang="en-US" altLang="zh-CN" sz="2700" dirty="0" smtClean="0">
                <a:solidFill>
                  <a:srgbClr val="00B050"/>
                </a:solidFill>
              </a:rPr>
              <a:t>-:</a:t>
            </a:r>
            <a:r>
              <a:rPr lang="en-US" altLang="zh-CN" sz="2700" dirty="0" smtClean="0">
                <a:solidFill>
                  <a:srgbClr val="0000FF"/>
                </a:solidFill>
              </a:rPr>
              <a:t> </a:t>
            </a:r>
            <a:r>
              <a:rPr lang="en-US" sz="2800" dirty="0" smtClean="0"/>
              <a:t>bone</a:t>
            </a:r>
            <a:endParaRPr lang="zh-CN" altLang="zh-CN" sz="2700" dirty="0" smtClean="0">
              <a:solidFill>
                <a:srgbClr val="0000FF"/>
              </a:solidFill>
            </a:endParaRPr>
          </a:p>
          <a:p>
            <a:pPr lvl="2">
              <a:defRPr/>
            </a:pPr>
            <a:r>
              <a:rPr lang="en-US" dirty="0" smtClean="0">
                <a:cs typeface="+mn-cs"/>
              </a:rPr>
              <a:t>osteoporosis</a:t>
            </a:r>
          </a:p>
          <a:p>
            <a:pPr lvl="1">
              <a:defRPr/>
            </a:pPr>
            <a:r>
              <a:rPr lang="en-US" altLang="zh-CN" dirty="0" err="1" smtClean="0">
                <a:solidFill>
                  <a:srgbClr val="0000FF"/>
                </a:solidFill>
              </a:rPr>
              <a:t>arthr</a:t>
            </a:r>
            <a:r>
              <a:rPr lang="en-US" altLang="zh-CN" dirty="0" smtClean="0">
                <a:solidFill>
                  <a:srgbClr val="0000FF"/>
                </a:solidFill>
              </a:rPr>
              <a:t>(o)-:</a:t>
            </a:r>
            <a:r>
              <a:rPr lang="en-US" altLang="zh-CN" dirty="0" smtClean="0"/>
              <a:t> joint</a:t>
            </a:r>
          </a:p>
          <a:p>
            <a:pPr lvl="2">
              <a:defRPr/>
            </a:pPr>
            <a:r>
              <a:rPr lang="en-US" altLang="zh-CN" dirty="0" err="1" smtClean="0"/>
              <a:t>arthrosis</a:t>
            </a:r>
            <a:endParaRPr lang="en-US" altLang="zh-CN" dirty="0" smtClean="0"/>
          </a:p>
          <a:p>
            <a:pPr lvl="1" eaLnBrk="1" hangingPunct="1">
              <a:defRPr/>
            </a:pPr>
            <a:r>
              <a:rPr lang="en-US" altLang="zh-CN" dirty="0" smtClean="0">
                <a:solidFill>
                  <a:srgbClr val="7030A0"/>
                </a:solidFill>
              </a:rPr>
              <a:t>-</a:t>
            </a:r>
            <a:r>
              <a:rPr lang="en-US" altLang="zh-CN" dirty="0" err="1" smtClean="0">
                <a:solidFill>
                  <a:srgbClr val="7030A0"/>
                </a:solidFill>
              </a:rPr>
              <a:t>itis</a:t>
            </a:r>
            <a:r>
              <a:rPr lang="en-US" altLang="zh-CN" dirty="0" smtClean="0"/>
              <a:t>: inflammation</a:t>
            </a:r>
          </a:p>
          <a:p>
            <a:pPr lvl="2" eaLnBrk="1" hangingPunct="1">
              <a:defRPr/>
            </a:pPr>
            <a:r>
              <a:rPr lang="en-US" altLang="zh-CN" dirty="0" smtClean="0"/>
              <a:t>hepatitis</a:t>
            </a:r>
          </a:p>
          <a:p>
            <a:pPr lvl="2" eaLnBrk="1" hangingPunct="1">
              <a:defRPr/>
            </a:pPr>
            <a:r>
              <a:rPr lang="en-US" altLang="zh-CN" dirty="0" smtClean="0"/>
              <a:t>nephritis</a:t>
            </a:r>
          </a:p>
          <a:p>
            <a:pPr lvl="2" eaLnBrk="1" hangingPunct="1">
              <a:defRPr/>
            </a:pPr>
            <a:r>
              <a:rPr lang="en-US" altLang="zh-CN" dirty="0" smtClean="0"/>
              <a:t>gastritis</a:t>
            </a:r>
          </a:p>
        </p:txBody>
      </p:sp>
      <p:pic>
        <p:nvPicPr>
          <p:cNvPr id="22532"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22533" name="TextBox 4"/>
          <p:cNvSpPr txBox="1">
            <a:spLocks noChangeArrowheads="1"/>
          </p:cNvSpPr>
          <p:nvPr/>
        </p:nvSpPr>
        <p:spPr bwMode="auto">
          <a:xfrm>
            <a:off x="4643438" y="6215063"/>
            <a:ext cx="1214437" cy="400050"/>
          </a:xfrm>
          <a:prstGeom prst="rect">
            <a:avLst/>
          </a:prstGeom>
          <a:noFill/>
          <a:ln w="9525">
            <a:noFill/>
            <a:miter lim="800000"/>
            <a:headEnd/>
            <a:tailEnd/>
          </a:ln>
        </p:spPr>
        <p:txBody>
          <a:bodyPr>
            <a:spAutoFit/>
          </a:bodyPr>
          <a:lstStyle/>
          <a:p>
            <a:r>
              <a:rPr lang="en-US" altLang="zh-CN" sz="2000" b="1">
                <a:solidFill>
                  <a:srgbClr val="0000FF"/>
                </a:solidFill>
              </a:rPr>
              <a:t>Page 83</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219">
                                            <p:txEl>
                                              <p:pRg st="2" end="2"/>
                                            </p:txEl>
                                          </p:spTgt>
                                        </p:tgtEl>
                                        <p:attrNameLst>
                                          <p:attrName>style.visibility</p:attrName>
                                        </p:attrNameLst>
                                      </p:cBhvr>
                                      <p:to>
                                        <p:strVal val="visible"/>
                                      </p:to>
                                    </p:set>
                                    <p:anim calcmode="lin" valueType="num">
                                      <p:cBhvr additive="base">
                                        <p:cTn id="24"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219">
                                            <p:txEl>
                                              <p:pRg st="3" end="3"/>
                                            </p:txEl>
                                          </p:spTgt>
                                        </p:tgtEl>
                                        <p:attrNameLst>
                                          <p:attrName>style.visibility</p:attrName>
                                        </p:attrNameLst>
                                      </p:cBhvr>
                                      <p:to>
                                        <p:strVal val="visible"/>
                                      </p:to>
                                    </p:set>
                                    <p:anim calcmode="lin" valueType="num">
                                      <p:cBhvr additive="base">
                                        <p:cTn id="30"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219">
                                            <p:txEl>
                                              <p:pRg st="4" end="4"/>
                                            </p:txEl>
                                          </p:spTgt>
                                        </p:tgtEl>
                                        <p:attrNameLst>
                                          <p:attrName>style.visibility</p:attrName>
                                        </p:attrNameLst>
                                      </p:cBhvr>
                                      <p:to>
                                        <p:strVal val="visible"/>
                                      </p:to>
                                    </p:set>
                                    <p:anim calcmode="lin" valueType="num">
                                      <p:cBhvr additive="base">
                                        <p:cTn id="36"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9219">
                                            <p:txEl>
                                              <p:pRg st="5" end="5"/>
                                            </p:txEl>
                                          </p:spTgt>
                                        </p:tgtEl>
                                        <p:attrNameLst>
                                          <p:attrName>style.visibility</p:attrName>
                                        </p:attrNameLst>
                                      </p:cBhvr>
                                      <p:to>
                                        <p:strVal val="visible"/>
                                      </p:to>
                                    </p:set>
                                    <p:anim calcmode="lin" valueType="num">
                                      <p:cBhvr additive="base">
                                        <p:cTn id="42"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9219">
                                            <p:txEl>
                                              <p:pRg st="6" end="6"/>
                                            </p:txEl>
                                          </p:spTgt>
                                        </p:tgtEl>
                                        <p:attrNameLst>
                                          <p:attrName>style.visibility</p:attrName>
                                        </p:attrNameLst>
                                      </p:cBhvr>
                                      <p:to>
                                        <p:strVal val="visible"/>
                                      </p:to>
                                    </p:set>
                                    <p:anim calcmode="lin" valueType="num">
                                      <p:cBhvr additive="base">
                                        <p:cTn id="48"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9219">
                                            <p:txEl>
                                              <p:pRg st="7" end="7"/>
                                            </p:txEl>
                                          </p:spTgt>
                                        </p:tgtEl>
                                        <p:attrNameLst>
                                          <p:attrName>style.visibility</p:attrName>
                                        </p:attrNameLst>
                                      </p:cBhvr>
                                      <p:to>
                                        <p:strVal val="visible"/>
                                      </p:to>
                                    </p:set>
                                    <p:anim calcmode="lin" valueType="num">
                                      <p:cBhvr additive="base">
                                        <p:cTn id="54" dur="500" fill="hold"/>
                                        <p:tgtEl>
                                          <p:spTgt spid="9219">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9219">
                                            <p:txEl>
                                              <p:pRg st="7" end="7"/>
                                            </p:txEl>
                                          </p:spTgt>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9219">
                                            <p:txEl>
                                              <p:pRg st="8" end="8"/>
                                            </p:txEl>
                                          </p:spTgt>
                                        </p:tgtEl>
                                        <p:attrNameLst>
                                          <p:attrName>style.visibility</p:attrName>
                                        </p:attrNameLst>
                                      </p:cBhvr>
                                      <p:to>
                                        <p:strVal val="visible"/>
                                      </p:to>
                                    </p:set>
                                    <p:anim calcmode="lin" valueType="num">
                                      <p:cBhvr additive="base">
                                        <p:cTn id="58" dur="500" fill="hold"/>
                                        <p:tgtEl>
                                          <p:spTgt spid="9219">
                                            <p:txEl>
                                              <p:pRg st="8" end="8"/>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lstStyle/>
          <a:p>
            <a:pPr eaLnBrk="1" hangingPunct="1"/>
            <a:r>
              <a:rPr lang="en-US" altLang="zh-CN" smtClean="0"/>
              <a:t>For the time being, evidence based on large case series should be considered in determining recommendations for clinical practice while evidence derived from more vigorous research designs is being carried out. (Line 9, Para. 4)</a:t>
            </a:r>
          </a:p>
          <a:p>
            <a:pPr eaLnBrk="1" hangingPunct="1"/>
            <a:r>
              <a:rPr lang="zh-CN" smtClean="0"/>
              <a:t>尽管来自更有力研究设计的证据源源不断，目前，在确定推荐何种临床操作时，应该考虑基于大规模病例系列研究所取得的证据</a:t>
            </a:r>
            <a:r>
              <a:rPr lang="zh-CN" altLang="en-US" smtClean="0"/>
              <a:t>。</a:t>
            </a:r>
            <a:endParaRPr lang="en-US" altLang="zh-CN" smtClean="0"/>
          </a:p>
        </p:txBody>
      </p:sp>
      <p:pic>
        <p:nvPicPr>
          <p:cNvPr id="23556"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23557" name="TextBox 4"/>
          <p:cNvSpPr txBox="1">
            <a:spLocks noChangeArrowheads="1"/>
          </p:cNvSpPr>
          <p:nvPr/>
        </p:nvSpPr>
        <p:spPr bwMode="auto">
          <a:xfrm>
            <a:off x="4643438" y="6215063"/>
            <a:ext cx="1214437" cy="400050"/>
          </a:xfrm>
          <a:prstGeom prst="rect">
            <a:avLst/>
          </a:prstGeom>
          <a:noFill/>
          <a:ln w="9525">
            <a:noFill/>
            <a:miter lim="800000"/>
            <a:headEnd/>
            <a:tailEnd/>
          </a:ln>
        </p:spPr>
        <p:txBody>
          <a:bodyPr>
            <a:spAutoFit/>
          </a:bodyPr>
          <a:lstStyle/>
          <a:p>
            <a:r>
              <a:rPr lang="en-US" altLang="zh-CN" sz="2000" b="1">
                <a:solidFill>
                  <a:srgbClr val="0000FF"/>
                </a:solidFill>
              </a:rPr>
              <a:t>Page 84</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57188" y="277813"/>
            <a:ext cx="8329612" cy="1436687"/>
          </a:xfrm>
        </p:spPr>
        <p:txBody>
          <a:bodyPr>
            <a:normAutofit fontScale="90000"/>
          </a:bodyPr>
          <a:lstStyle/>
          <a:p>
            <a:pPr eaLnBrk="1" hangingPunct="1">
              <a:defRPr/>
            </a:pPr>
            <a:r>
              <a:rPr lang="en-US" sz="3600" dirty="0" smtClean="0"/>
              <a:t>Do you think the author is overoptimistic in predicting a wider future use of acupuncture in the US</a:t>
            </a:r>
            <a:r>
              <a:rPr lang="en-US" sz="4000" dirty="0" smtClean="0"/>
              <a:t>? </a:t>
            </a:r>
            <a:r>
              <a:rPr lang="en-US" altLang="zh-CN" sz="4000" b="1" dirty="0" smtClean="0"/>
              <a:t>(</a:t>
            </a:r>
            <a:r>
              <a:rPr lang="en-US" altLang="zh-CN" sz="3200" b="1" dirty="0" smtClean="0"/>
              <a:t>Pre. 4) </a:t>
            </a:r>
          </a:p>
        </p:txBody>
      </p:sp>
      <p:sp>
        <p:nvSpPr>
          <p:cNvPr id="9219" name="Rectangle 3"/>
          <p:cNvSpPr>
            <a:spLocks noGrp="1" noChangeArrowheads="1"/>
          </p:cNvSpPr>
          <p:nvPr>
            <p:ph type="body" idx="1"/>
          </p:nvPr>
        </p:nvSpPr>
        <p:spPr>
          <a:xfrm>
            <a:off x="428625" y="1928813"/>
            <a:ext cx="8258175" cy="3916362"/>
          </a:xfrm>
        </p:spPr>
        <p:txBody>
          <a:bodyPr/>
          <a:lstStyle/>
          <a:p>
            <a:r>
              <a:rPr lang="en-US" altLang="zh-CN" smtClean="0"/>
              <a:t>More intense </a:t>
            </a:r>
            <a:r>
              <a:rPr lang="en-US" altLang="zh-CN" u="sng" smtClean="0"/>
              <a:t>____________</a:t>
            </a:r>
            <a:endParaRPr lang="en-US" altLang="zh-CN" smtClean="0"/>
          </a:p>
          <a:p>
            <a:r>
              <a:rPr lang="en-US" altLang="zh-CN" smtClean="0"/>
              <a:t>Higher </a:t>
            </a:r>
            <a:r>
              <a:rPr lang="en-US" altLang="zh-CN" u="sng" smtClean="0"/>
              <a:t>_________________</a:t>
            </a:r>
            <a:endParaRPr lang="en-US" altLang="zh-CN" smtClean="0"/>
          </a:p>
          <a:p>
            <a:r>
              <a:rPr lang="en-US" altLang="zh-CN" smtClean="0"/>
              <a:t>Greater </a:t>
            </a:r>
            <a:r>
              <a:rPr lang="en-US" altLang="zh-CN" u="sng" smtClean="0"/>
              <a:t>___________________</a:t>
            </a:r>
            <a:endParaRPr lang="en-US" altLang="zh-CN" smtClean="0"/>
          </a:p>
          <a:p>
            <a:r>
              <a:rPr lang="en-US" altLang="zh-CN" smtClean="0"/>
              <a:t>Stronger </a:t>
            </a:r>
            <a:r>
              <a:rPr lang="en-US" altLang="zh-CN" u="sng" smtClean="0"/>
              <a:t>________________</a:t>
            </a:r>
            <a:endParaRPr lang="en-US" altLang="zh-CN" smtClean="0"/>
          </a:p>
          <a:p>
            <a:r>
              <a:rPr lang="en-US" altLang="zh-CN" smtClean="0"/>
              <a:t>An increasing number of </a:t>
            </a:r>
            <a:r>
              <a:rPr lang="en-US" altLang="zh-CN" u="sng" smtClean="0"/>
              <a:t>________________</a:t>
            </a:r>
            <a:endParaRPr lang="en-US" altLang="zh-CN" smtClean="0"/>
          </a:p>
          <a:p>
            <a:endParaRPr lang="en-US" altLang="zh-CN" smtClean="0"/>
          </a:p>
        </p:txBody>
      </p:sp>
      <p:pic>
        <p:nvPicPr>
          <p:cNvPr id="24580"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24581" name="TextBox 4"/>
          <p:cNvSpPr txBox="1">
            <a:spLocks noChangeArrowheads="1"/>
          </p:cNvSpPr>
          <p:nvPr/>
        </p:nvSpPr>
        <p:spPr bwMode="auto">
          <a:xfrm>
            <a:off x="5000625" y="6215063"/>
            <a:ext cx="2000250" cy="400050"/>
          </a:xfrm>
          <a:prstGeom prst="rect">
            <a:avLst/>
          </a:prstGeom>
          <a:noFill/>
          <a:ln w="9525">
            <a:noFill/>
            <a:miter lim="800000"/>
            <a:headEnd/>
            <a:tailEnd/>
          </a:ln>
        </p:spPr>
        <p:txBody>
          <a:bodyPr>
            <a:spAutoFit/>
          </a:bodyPr>
          <a:lstStyle/>
          <a:p>
            <a:r>
              <a:rPr lang="en-US" altLang="zh-CN" sz="2000" b="1">
                <a:solidFill>
                  <a:srgbClr val="0000FF"/>
                </a:solidFill>
              </a:rPr>
              <a:t>Page 84</a:t>
            </a:r>
            <a:endParaRPr lang="zh-CN" altLang="en-US" sz="2000" b="1">
              <a:solidFill>
                <a:srgbClr val="0000FF"/>
              </a:solidFill>
            </a:endParaRPr>
          </a:p>
        </p:txBody>
      </p:sp>
      <p:sp>
        <p:nvSpPr>
          <p:cNvPr id="7" name="TextBox 6"/>
          <p:cNvSpPr txBox="1">
            <a:spLocks noChangeArrowheads="1"/>
          </p:cNvSpPr>
          <p:nvPr/>
        </p:nvSpPr>
        <p:spPr bwMode="auto">
          <a:xfrm>
            <a:off x="3214688" y="2000250"/>
            <a:ext cx="2071687" cy="461963"/>
          </a:xfrm>
          <a:prstGeom prst="rect">
            <a:avLst/>
          </a:prstGeom>
          <a:noFill/>
          <a:ln w="9525">
            <a:noFill/>
            <a:miter lim="800000"/>
            <a:headEnd/>
            <a:tailEnd/>
          </a:ln>
        </p:spPr>
        <p:txBody>
          <a:bodyPr>
            <a:spAutoFit/>
          </a:bodyPr>
          <a:lstStyle/>
          <a:p>
            <a:r>
              <a:rPr lang="en-US" altLang="zh-CN" sz="2400">
                <a:solidFill>
                  <a:srgbClr val="0000FF"/>
                </a:solidFill>
              </a:rPr>
              <a:t>research</a:t>
            </a:r>
            <a:endParaRPr lang="zh-CN" altLang="en-US" sz="2400">
              <a:solidFill>
                <a:srgbClr val="0000FF"/>
              </a:solidFill>
            </a:endParaRPr>
          </a:p>
        </p:txBody>
      </p:sp>
      <p:sp>
        <p:nvSpPr>
          <p:cNvPr id="8" name="TextBox 7"/>
          <p:cNvSpPr txBox="1">
            <a:spLocks noChangeArrowheads="1"/>
          </p:cNvSpPr>
          <p:nvPr/>
        </p:nvSpPr>
        <p:spPr bwMode="auto">
          <a:xfrm>
            <a:off x="2143125" y="2500313"/>
            <a:ext cx="3714750" cy="461962"/>
          </a:xfrm>
          <a:prstGeom prst="rect">
            <a:avLst/>
          </a:prstGeom>
          <a:noFill/>
          <a:ln w="9525">
            <a:noFill/>
            <a:miter lim="800000"/>
            <a:headEnd/>
            <a:tailEnd/>
          </a:ln>
        </p:spPr>
        <p:txBody>
          <a:bodyPr>
            <a:spAutoFit/>
          </a:bodyPr>
          <a:lstStyle/>
          <a:p>
            <a:r>
              <a:rPr lang="en-US" altLang="zh-CN" sz="2400">
                <a:solidFill>
                  <a:srgbClr val="0000FF"/>
                </a:solidFill>
              </a:rPr>
              <a:t>adoption of acupuncture</a:t>
            </a:r>
            <a:endParaRPr lang="zh-CN" altLang="en-US" sz="2400">
              <a:solidFill>
                <a:srgbClr val="0000FF"/>
              </a:solidFill>
            </a:endParaRPr>
          </a:p>
        </p:txBody>
      </p:sp>
      <p:sp>
        <p:nvSpPr>
          <p:cNvPr id="9" name="TextBox 8"/>
          <p:cNvSpPr txBox="1">
            <a:spLocks noChangeArrowheads="1"/>
          </p:cNvSpPr>
          <p:nvPr/>
        </p:nvSpPr>
        <p:spPr bwMode="auto">
          <a:xfrm>
            <a:off x="2357438" y="3000375"/>
            <a:ext cx="3714750" cy="461963"/>
          </a:xfrm>
          <a:prstGeom prst="rect">
            <a:avLst/>
          </a:prstGeom>
          <a:noFill/>
          <a:ln w="9525">
            <a:noFill/>
            <a:miter lim="800000"/>
            <a:headEnd/>
            <a:tailEnd/>
          </a:ln>
        </p:spPr>
        <p:txBody>
          <a:bodyPr>
            <a:spAutoFit/>
          </a:bodyPr>
          <a:lstStyle/>
          <a:p>
            <a:r>
              <a:rPr lang="en-US" altLang="zh-CN" sz="2400">
                <a:solidFill>
                  <a:srgbClr val="0000FF"/>
                </a:solidFill>
              </a:rPr>
              <a:t>interest by stakerholders</a:t>
            </a:r>
            <a:endParaRPr lang="zh-CN" altLang="en-US" sz="2400">
              <a:solidFill>
                <a:srgbClr val="0000FF"/>
              </a:solidFill>
            </a:endParaRPr>
          </a:p>
        </p:txBody>
      </p:sp>
      <p:sp>
        <p:nvSpPr>
          <p:cNvPr id="10" name="TextBox 9"/>
          <p:cNvSpPr txBox="1">
            <a:spLocks noChangeArrowheads="1"/>
          </p:cNvSpPr>
          <p:nvPr/>
        </p:nvSpPr>
        <p:spPr bwMode="auto">
          <a:xfrm>
            <a:off x="2428875" y="3571875"/>
            <a:ext cx="3500438" cy="461963"/>
          </a:xfrm>
          <a:prstGeom prst="rect">
            <a:avLst/>
          </a:prstGeom>
          <a:noFill/>
          <a:ln w="9525">
            <a:noFill/>
            <a:miter lim="800000"/>
            <a:headEnd/>
            <a:tailEnd/>
          </a:ln>
        </p:spPr>
        <p:txBody>
          <a:bodyPr>
            <a:spAutoFit/>
          </a:bodyPr>
          <a:lstStyle/>
          <a:p>
            <a:r>
              <a:rPr lang="en-US" altLang="zh-CN" sz="2400">
                <a:solidFill>
                  <a:srgbClr val="0000FF"/>
                </a:solidFill>
              </a:rPr>
              <a:t>push for coverage</a:t>
            </a:r>
            <a:endParaRPr lang="zh-CN" altLang="en-US" sz="2400">
              <a:solidFill>
                <a:srgbClr val="0000FF"/>
              </a:solidFill>
            </a:endParaRPr>
          </a:p>
        </p:txBody>
      </p:sp>
      <p:sp>
        <p:nvSpPr>
          <p:cNvPr id="11" name="TextBox 10"/>
          <p:cNvSpPr txBox="1">
            <a:spLocks noChangeArrowheads="1"/>
          </p:cNvSpPr>
          <p:nvPr/>
        </p:nvSpPr>
        <p:spPr bwMode="auto">
          <a:xfrm>
            <a:off x="5072063" y="4143375"/>
            <a:ext cx="3714750" cy="461963"/>
          </a:xfrm>
          <a:prstGeom prst="rect">
            <a:avLst/>
          </a:prstGeom>
          <a:noFill/>
          <a:ln w="9525">
            <a:noFill/>
            <a:miter lim="800000"/>
            <a:headEnd/>
            <a:tailEnd/>
          </a:ln>
        </p:spPr>
        <p:txBody>
          <a:bodyPr>
            <a:spAutoFit/>
          </a:bodyPr>
          <a:lstStyle/>
          <a:p>
            <a:r>
              <a:rPr lang="en-US" altLang="zh-CN" sz="2400">
                <a:solidFill>
                  <a:srgbClr val="0000FF"/>
                </a:solidFill>
              </a:rPr>
              <a:t>physician</a:t>
            </a:r>
            <a:r>
              <a:rPr lang="en-US" altLang="zh-CN" sz="2400"/>
              <a:t> </a:t>
            </a:r>
            <a:r>
              <a:rPr lang="en-US" altLang="zh-CN" sz="2400">
                <a:solidFill>
                  <a:srgbClr val="0000FF"/>
                </a:solidFill>
              </a:rPr>
              <a:t>acupuncturists</a:t>
            </a:r>
            <a:endParaRPr lang="zh-CN" altLang="en-US" sz="24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219">
                                            <p:txEl>
                                              <p:pRg st="2" end="2"/>
                                            </p:txEl>
                                          </p:spTgt>
                                        </p:tgtEl>
                                        <p:attrNameLst>
                                          <p:attrName>style.visibility</p:attrName>
                                        </p:attrNameLst>
                                      </p:cBhvr>
                                      <p:to>
                                        <p:strVal val="visible"/>
                                      </p:to>
                                    </p:set>
                                    <p:anim calcmode="lin" valueType="num">
                                      <p:cBhvr additive="base">
                                        <p:cTn id="24"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219">
                                            <p:txEl>
                                              <p:pRg st="3" end="3"/>
                                            </p:txEl>
                                          </p:spTgt>
                                        </p:tgtEl>
                                        <p:attrNameLst>
                                          <p:attrName>style.visibility</p:attrName>
                                        </p:attrNameLst>
                                      </p:cBhvr>
                                      <p:to>
                                        <p:strVal val="visible"/>
                                      </p:to>
                                    </p:set>
                                    <p:anim calcmode="lin" valueType="num">
                                      <p:cBhvr additive="base">
                                        <p:cTn id="30"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219">
                                            <p:txEl>
                                              <p:pRg st="4" end="4"/>
                                            </p:txEl>
                                          </p:spTgt>
                                        </p:tgtEl>
                                        <p:attrNameLst>
                                          <p:attrName>style.visibility</p:attrName>
                                        </p:attrNameLst>
                                      </p:cBhvr>
                                      <p:to>
                                        <p:strVal val="visible"/>
                                      </p:to>
                                    </p:set>
                                    <p:anim calcmode="lin" valueType="num">
                                      <p:cBhvr additive="base">
                                        <p:cTn id="36"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ppt_x"/>
                                          </p:val>
                                        </p:tav>
                                        <p:tav tm="100000">
                                          <p:val>
                                            <p:strVal val="#ppt_x"/>
                                          </p:val>
                                        </p:tav>
                                      </p:tavLst>
                                    </p:anim>
                                    <p:anim calcmode="lin" valueType="num">
                                      <p:cBhvr additive="base">
                                        <p:cTn id="4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additive="base">
                                        <p:cTn id="48" dur="500" fill="hold"/>
                                        <p:tgtEl>
                                          <p:spTgt spid="8"/>
                                        </p:tgtEl>
                                        <p:attrNameLst>
                                          <p:attrName>ppt_x</p:attrName>
                                        </p:attrNameLst>
                                      </p:cBhvr>
                                      <p:tavLst>
                                        <p:tav tm="0">
                                          <p:val>
                                            <p:strVal val="#ppt_x"/>
                                          </p:val>
                                        </p:tav>
                                        <p:tav tm="100000">
                                          <p:val>
                                            <p:strVal val="#ppt_x"/>
                                          </p:val>
                                        </p:tav>
                                      </p:tavLst>
                                    </p:anim>
                                    <p:anim calcmode="lin" valueType="num">
                                      <p:cBhvr additive="base">
                                        <p:cTn id="4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9"/>
                                        </p:tgtEl>
                                        <p:attrNameLst>
                                          <p:attrName>style.visibility</p:attrName>
                                        </p:attrNameLst>
                                      </p:cBhvr>
                                      <p:to>
                                        <p:strVal val="visible"/>
                                      </p:to>
                                    </p:set>
                                    <p:anim calcmode="lin" valueType="num">
                                      <p:cBhvr additive="base">
                                        <p:cTn id="54" dur="500" fill="hold"/>
                                        <p:tgtEl>
                                          <p:spTgt spid="9"/>
                                        </p:tgtEl>
                                        <p:attrNameLst>
                                          <p:attrName>ppt_x</p:attrName>
                                        </p:attrNameLst>
                                      </p:cBhvr>
                                      <p:tavLst>
                                        <p:tav tm="0">
                                          <p:val>
                                            <p:strVal val="#ppt_x"/>
                                          </p:val>
                                        </p:tav>
                                        <p:tav tm="100000">
                                          <p:val>
                                            <p:strVal val="#ppt_x"/>
                                          </p:val>
                                        </p:tav>
                                      </p:tavLst>
                                    </p:anim>
                                    <p:anim calcmode="lin" valueType="num">
                                      <p:cBhvr additive="base">
                                        <p:cTn id="5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 calcmode="lin" valueType="num">
                                      <p:cBhvr additive="base">
                                        <p:cTn id="60" dur="500" fill="hold"/>
                                        <p:tgtEl>
                                          <p:spTgt spid="10"/>
                                        </p:tgtEl>
                                        <p:attrNameLst>
                                          <p:attrName>ppt_x</p:attrName>
                                        </p:attrNameLst>
                                      </p:cBhvr>
                                      <p:tavLst>
                                        <p:tav tm="0">
                                          <p:val>
                                            <p:strVal val="#ppt_x"/>
                                          </p:val>
                                        </p:tav>
                                        <p:tav tm="100000">
                                          <p:val>
                                            <p:strVal val="#ppt_x"/>
                                          </p:val>
                                        </p:tav>
                                      </p:tavLst>
                                    </p:anim>
                                    <p:anim calcmode="lin" valueType="num">
                                      <p:cBhvr additive="base">
                                        <p:cTn id="6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1"/>
                                        </p:tgtEl>
                                        <p:attrNameLst>
                                          <p:attrName>style.visibility</p:attrName>
                                        </p:attrNameLst>
                                      </p:cBhvr>
                                      <p:to>
                                        <p:strVal val="visible"/>
                                      </p:to>
                                    </p:set>
                                    <p:anim calcmode="lin" valueType="num">
                                      <p:cBhvr additive="base">
                                        <p:cTn id="66" dur="500" fill="hold"/>
                                        <p:tgtEl>
                                          <p:spTgt spid="11"/>
                                        </p:tgtEl>
                                        <p:attrNameLst>
                                          <p:attrName>ppt_x</p:attrName>
                                        </p:attrNameLst>
                                      </p:cBhvr>
                                      <p:tavLst>
                                        <p:tav tm="0">
                                          <p:val>
                                            <p:strVal val="#ppt_x"/>
                                          </p:val>
                                        </p:tav>
                                        <p:tav tm="100000">
                                          <p:val>
                                            <p:strVal val="#ppt_x"/>
                                          </p:val>
                                        </p:tav>
                                      </p:tavLst>
                                    </p:anim>
                                    <p:anim calcmode="lin" valueType="num">
                                      <p:cBhvr additive="base">
                                        <p:cTn id="6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P spid="7" grpId="0"/>
      <p:bldP spid="8" grpId="0"/>
      <p:bldP spid="9" grpId="0"/>
      <p:bldP spid="10" grpId="0"/>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zh-CN" smtClean="0"/>
              <a:t>Greater Interest</a:t>
            </a:r>
          </a:p>
        </p:txBody>
      </p:sp>
      <p:pic>
        <p:nvPicPr>
          <p:cNvPr id="29699"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29700" name="TextBox 4"/>
          <p:cNvSpPr txBox="1">
            <a:spLocks noChangeArrowheads="1"/>
          </p:cNvSpPr>
          <p:nvPr/>
        </p:nvSpPr>
        <p:spPr bwMode="auto">
          <a:xfrm>
            <a:off x="5929313" y="6215063"/>
            <a:ext cx="1214437" cy="400050"/>
          </a:xfrm>
          <a:prstGeom prst="rect">
            <a:avLst/>
          </a:prstGeom>
          <a:noFill/>
          <a:ln w="9525">
            <a:noFill/>
            <a:miter lim="800000"/>
            <a:headEnd/>
            <a:tailEnd/>
          </a:ln>
        </p:spPr>
        <p:txBody>
          <a:bodyPr>
            <a:spAutoFit/>
          </a:bodyPr>
          <a:lstStyle/>
          <a:p>
            <a:r>
              <a:rPr lang="en-US" altLang="zh-CN" sz="2000" b="1">
                <a:solidFill>
                  <a:srgbClr val="0000FF"/>
                </a:solidFill>
              </a:rPr>
              <a:t>Page 84</a:t>
            </a:r>
            <a:endParaRPr lang="zh-CN" altLang="en-US" sz="2000" b="1">
              <a:solidFill>
                <a:srgbClr val="0000FF"/>
              </a:solidFill>
            </a:endParaRPr>
          </a:p>
        </p:txBody>
      </p:sp>
      <p:graphicFrame>
        <p:nvGraphicFramePr>
          <p:cNvPr id="7" name="内容占位符 6"/>
          <p:cNvGraphicFramePr>
            <a:graphicFrameLocks noGrp="1"/>
          </p:cNvGraphicFramePr>
          <p:nvPr>
            <p:ph idx="1"/>
          </p:nvPr>
        </p:nvGraphicFramePr>
        <p:xfrm>
          <a:off x="500034" y="1285860"/>
          <a:ext cx="8229600" cy="45005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右大括号 8"/>
          <p:cNvSpPr/>
          <p:nvPr/>
        </p:nvSpPr>
        <p:spPr>
          <a:xfrm>
            <a:off x="6072188" y="2786063"/>
            <a:ext cx="214312" cy="928687"/>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29703" name="TextBox 9"/>
          <p:cNvSpPr txBox="1">
            <a:spLocks noChangeArrowheads="1"/>
          </p:cNvSpPr>
          <p:nvPr/>
        </p:nvSpPr>
        <p:spPr bwMode="auto">
          <a:xfrm>
            <a:off x="6429375" y="3071813"/>
            <a:ext cx="1714500" cy="369887"/>
          </a:xfrm>
          <a:prstGeom prst="rect">
            <a:avLst/>
          </a:prstGeom>
          <a:noFill/>
          <a:ln w="9525">
            <a:noFill/>
            <a:miter lim="800000"/>
            <a:headEnd/>
            <a:tailEnd/>
          </a:ln>
        </p:spPr>
        <p:txBody>
          <a:bodyPr>
            <a:spAutoFit/>
          </a:bodyPr>
          <a:lstStyle/>
          <a:p>
            <a:r>
              <a:rPr lang="en-US" altLang="zh-CN" b="1">
                <a:solidFill>
                  <a:srgbClr val="0000FF"/>
                </a:solidFill>
              </a:rPr>
              <a:t>Stakeholders</a:t>
            </a:r>
            <a:endParaRPr lang="zh-CN" altLang="en-US" b="1">
              <a:solidFill>
                <a:srgbClr val="0000FF"/>
              </a:solidFill>
            </a:endParaRPr>
          </a:p>
        </p:txBody>
      </p:sp>
      <p:sp>
        <p:nvSpPr>
          <p:cNvPr id="11" name="右箭头 10"/>
          <p:cNvSpPr/>
          <p:nvPr/>
        </p:nvSpPr>
        <p:spPr>
          <a:xfrm>
            <a:off x="6000750" y="4643438"/>
            <a:ext cx="428625"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9705" name="TextBox 11"/>
          <p:cNvSpPr txBox="1">
            <a:spLocks noChangeArrowheads="1"/>
          </p:cNvSpPr>
          <p:nvPr/>
        </p:nvSpPr>
        <p:spPr bwMode="auto">
          <a:xfrm>
            <a:off x="6500813" y="4357688"/>
            <a:ext cx="1714500" cy="646112"/>
          </a:xfrm>
          <a:prstGeom prst="rect">
            <a:avLst/>
          </a:prstGeom>
          <a:noFill/>
          <a:ln w="9525">
            <a:noFill/>
            <a:miter lim="800000"/>
            <a:headEnd/>
            <a:tailEnd/>
          </a:ln>
        </p:spPr>
        <p:txBody>
          <a:bodyPr>
            <a:spAutoFit/>
          </a:bodyPr>
          <a:lstStyle/>
          <a:p>
            <a:r>
              <a:rPr lang="en-US" altLang="zh-CN">
                <a:solidFill>
                  <a:srgbClr val="0000FF"/>
                </a:solidFill>
              </a:rPr>
              <a:t>To provide more coverage</a:t>
            </a:r>
            <a:endParaRPr lang="zh-CN" altLang="en-US">
              <a:solidFill>
                <a:srgbClr val="0000FF"/>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zh-CN" smtClean="0"/>
              <a:t>Research: TCM framework </a:t>
            </a:r>
            <a:r>
              <a:rPr lang="en-US" altLang="zh-CN" smtClean="0">
                <a:solidFill>
                  <a:srgbClr val="0000FF"/>
                </a:solidFill>
              </a:rPr>
              <a:t>VS</a:t>
            </a:r>
            <a:r>
              <a:rPr lang="en-US" altLang="zh-CN" smtClean="0"/>
              <a:t> </a:t>
            </a:r>
            <a:br>
              <a:rPr lang="en-US" altLang="zh-CN" smtClean="0"/>
            </a:br>
            <a:r>
              <a:rPr lang="en-US" altLang="zh-CN" smtClean="0"/>
              <a:t>Biomedical Modality</a:t>
            </a:r>
          </a:p>
        </p:txBody>
      </p:sp>
      <p:sp>
        <p:nvSpPr>
          <p:cNvPr id="9219" name="Rectangle 3"/>
          <p:cNvSpPr>
            <a:spLocks noGrp="1" noChangeArrowheads="1"/>
          </p:cNvSpPr>
          <p:nvPr>
            <p:ph type="body" idx="1"/>
          </p:nvPr>
        </p:nvSpPr>
        <p:spPr/>
        <p:txBody>
          <a:bodyPr/>
          <a:lstStyle/>
          <a:p>
            <a:pPr eaLnBrk="1" hangingPunct="1"/>
            <a:r>
              <a:rPr lang="en-US" altLang="zh-CN" smtClean="0"/>
              <a:t>Future clinical trials that test acupuncture within the </a:t>
            </a:r>
            <a:r>
              <a:rPr lang="en-US" altLang="zh-CN" smtClean="0">
                <a:solidFill>
                  <a:srgbClr val="0000FF"/>
                </a:solidFill>
              </a:rPr>
              <a:t>framework of traditional Chinese medicine</a:t>
            </a:r>
            <a:r>
              <a:rPr lang="en-US" altLang="zh-CN" smtClean="0"/>
              <a:t> are likely to provide a more appropriate and clinically meaningful assessment of acupuncture efficacy than the current generation of clinical trials which use a diagnosis </a:t>
            </a:r>
            <a:r>
              <a:rPr lang="en-US" altLang="zh-CN" smtClean="0">
                <a:solidFill>
                  <a:srgbClr val="0000FF"/>
                </a:solidFill>
              </a:rPr>
              <a:t>framed primarily in biomedical terms</a:t>
            </a:r>
            <a:r>
              <a:rPr lang="en-US" altLang="zh-CN" baseline="30000" smtClean="0"/>
              <a:t>13</a:t>
            </a:r>
            <a:r>
              <a:rPr lang="en-US" altLang="zh-CN" smtClean="0"/>
              <a:t>.</a:t>
            </a:r>
          </a:p>
        </p:txBody>
      </p:sp>
      <p:pic>
        <p:nvPicPr>
          <p:cNvPr id="25604"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25605" name="TextBox 4"/>
          <p:cNvSpPr txBox="1">
            <a:spLocks noChangeArrowheads="1"/>
          </p:cNvSpPr>
          <p:nvPr/>
        </p:nvSpPr>
        <p:spPr bwMode="auto">
          <a:xfrm>
            <a:off x="5929313" y="6215063"/>
            <a:ext cx="1214437" cy="400050"/>
          </a:xfrm>
          <a:prstGeom prst="rect">
            <a:avLst/>
          </a:prstGeom>
          <a:noFill/>
          <a:ln w="9525">
            <a:noFill/>
            <a:miter lim="800000"/>
            <a:headEnd/>
            <a:tailEnd/>
          </a:ln>
        </p:spPr>
        <p:txBody>
          <a:bodyPr>
            <a:spAutoFit/>
          </a:bodyPr>
          <a:lstStyle/>
          <a:p>
            <a:r>
              <a:rPr lang="en-US" altLang="zh-CN" sz="2000" b="1">
                <a:solidFill>
                  <a:srgbClr val="0000FF"/>
                </a:solidFill>
              </a:rPr>
              <a:t>Page 84</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linds(horizontal)">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9219"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zh-CN" smtClean="0"/>
              <a:t>Research: The right track to follow </a:t>
            </a:r>
          </a:p>
        </p:txBody>
      </p:sp>
      <p:sp>
        <p:nvSpPr>
          <p:cNvPr id="9219" name="Rectangle 3"/>
          <p:cNvSpPr>
            <a:spLocks noGrp="1" noChangeArrowheads="1"/>
          </p:cNvSpPr>
          <p:nvPr>
            <p:ph type="body" idx="1"/>
          </p:nvPr>
        </p:nvSpPr>
        <p:spPr/>
        <p:txBody>
          <a:bodyPr/>
          <a:lstStyle/>
          <a:p>
            <a:pPr eaLnBrk="1" hangingPunct="1"/>
            <a:r>
              <a:rPr lang="en-US" altLang="zh-CN" smtClean="0">
                <a:solidFill>
                  <a:srgbClr val="0000FF"/>
                </a:solidFill>
              </a:rPr>
              <a:t>Unlike drugs</a:t>
            </a:r>
            <a:r>
              <a:rPr lang="en-US" altLang="zh-CN" smtClean="0"/>
              <a:t>, acupuncture is </a:t>
            </a:r>
            <a:r>
              <a:rPr lang="en-US" altLang="zh-CN" smtClean="0">
                <a:solidFill>
                  <a:srgbClr val="0000FF"/>
                </a:solidFill>
              </a:rPr>
              <a:t>more akin to surgery and physical therapy </a:t>
            </a:r>
            <a:r>
              <a:rPr lang="en-US" altLang="zh-CN" smtClean="0"/>
              <a:t>in terms of therapeutic modalities</a:t>
            </a:r>
            <a:r>
              <a:rPr lang="en-US" altLang="zh-CN" baseline="30000" smtClean="0"/>
              <a:t>14</a:t>
            </a:r>
            <a:r>
              <a:rPr lang="en-US" altLang="zh-CN" smtClean="0"/>
              <a:t>.</a:t>
            </a:r>
          </a:p>
          <a:p>
            <a:pPr eaLnBrk="1" hangingPunct="1"/>
            <a:r>
              <a:rPr lang="en-US" altLang="zh-CN" smtClean="0"/>
              <a:t>For the time being, </a:t>
            </a:r>
            <a:r>
              <a:rPr lang="en-US" altLang="zh-CN" smtClean="0">
                <a:solidFill>
                  <a:srgbClr val="0000FF"/>
                </a:solidFill>
              </a:rPr>
              <a:t>evidence based on large case series</a:t>
            </a:r>
            <a:r>
              <a:rPr lang="en-US" altLang="zh-CN" baseline="30000" smtClean="0"/>
              <a:t>15</a:t>
            </a:r>
            <a:r>
              <a:rPr lang="en-US" altLang="zh-CN" smtClean="0"/>
              <a:t> should be considered in determining recommendations for clinical practice.</a:t>
            </a:r>
          </a:p>
        </p:txBody>
      </p:sp>
      <p:pic>
        <p:nvPicPr>
          <p:cNvPr id="26628"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26629" name="TextBox 4"/>
          <p:cNvSpPr txBox="1">
            <a:spLocks noChangeArrowheads="1"/>
          </p:cNvSpPr>
          <p:nvPr/>
        </p:nvSpPr>
        <p:spPr bwMode="auto">
          <a:xfrm>
            <a:off x="5929313" y="6215063"/>
            <a:ext cx="1214437" cy="400050"/>
          </a:xfrm>
          <a:prstGeom prst="rect">
            <a:avLst/>
          </a:prstGeom>
          <a:noFill/>
          <a:ln w="9525">
            <a:noFill/>
            <a:miter lim="800000"/>
            <a:headEnd/>
            <a:tailEnd/>
          </a:ln>
        </p:spPr>
        <p:txBody>
          <a:bodyPr>
            <a:spAutoFit/>
          </a:bodyPr>
          <a:lstStyle/>
          <a:p>
            <a:r>
              <a:rPr lang="en-US" altLang="zh-CN" sz="2000" b="1">
                <a:solidFill>
                  <a:srgbClr val="0000FF"/>
                </a:solidFill>
              </a:rPr>
              <a:t>Page 84</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linds(horizontal)">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921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defRPr/>
            </a:pPr>
            <a:r>
              <a:rPr lang="en-US" altLang="zh-CN" dirty="0" smtClean="0"/>
              <a:t>Research: Use of innovative techniques </a:t>
            </a:r>
          </a:p>
        </p:txBody>
      </p:sp>
      <p:sp>
        <p:nvSpPr>
          <p:cNvPr id="9219" name="Rectangle 3"/>
          <p:cNvSpPr>
            <a:spLocks noGrp="1" noChangeArrowheads="1"/>
          </p:cNvSpPr>
          <p:nvPr>
            <p:ph type="body" idx="1"/>
          </p:nvPr>
        </p:nvSpPr>
        <p:spPr/>
        <p:txBody>
          <a:bodyPr>
            <a:normAutofit/>
          </a:bodyPr>
          <a:lstStyle/>
          <a:p>
            <a:pPr eaLnBrk="1" hangingPunct="1">
              <a:defRPr/>
            </a:pPr>
            <a:r>
              <a:rPr lang="en-US" dirty="0" smtClean="0"/>
              <a:t>FMRI </a:t>
            </a:r>
          </a:p>
          <a:p>
            <a:pPr lvl="1" eaLnBrk="1" hangingPunct="1">
              <a:defRPr/>
            </a:pPr>
            <a:r>
              <a:rPr lang="en-US" dirty="0" smtClean="0">
                <a:cs typeface="+mn-cs"/>
              </a:rPr>
              <a:t>functional magnetic resonance imaging </a:t>
            </a:r>
            <a:endParaRPr lang="en-US" baseline="30000" dirty="0" smtClean="0">
              <a:cs typeface="+mn-cs"/>
            </a:endParaRPr>
          </a:p>
          <a:p>
            <a:pPr eaLnBrk="1" hangingPunct="1">
              <a:defRPr/>
            </a:pPr>
            <a:r>
              <a:rPr lang="en-US" dirty="0" smtClean="0"/>
              <a:t>PET </a:t>
            </a:r>
          </a:p>
          <a:p>
            <a:pPr lvl="1" eaLnBrk="1" hangingPunct="1">
              <a:defRPr/>
            </a:pPr>
            <a:r>
              <a:rPr lang="en-US" dirty="0" smtClean="0">
                <a:cs typeface="+mn-cs"/>
              </a:rPr>
              <a:t>positron emission tomography</a:t>
            </a:r>
            <a:endParaRPr lang="en-US" baseline="30000" dirty="0" smtClean="0">
              <a:cs typeface="+mn-cs"/>
            </a:endParaRPr>
          </a:p>
          <a:p>
            <a:pPr eaLnBrk="1" hangingPunct="1">
              <a:defRPr/>
            </a:pPr>
            <a:r>
              <a:rPr lang="en-US" dirty="0" smtClean="0"/>
              <a:t>SPECT </a:t>
            </a:r>
          </a:p>
          <a:p>
            <a:pPr lvl="1" eaLnBrk="1" hangingPunct="1">
              <a:defRPr/>
            </a:pPr>
            <a:r>
              <a:rPr lang="en-US" dirty="0" smtClean="0">
                <a:cs typeface="+mn-cs"/>
              </a:rPr>
              <a:t>single photon emission computer tomography</a:t>
            </a:r>
            <a:endParaRPr lang="en-US" baseline="30000" dirty="0" smtClean="0">
              <a:cs typeface="+mn-cs"/>
            </a:endParaRPr>
          </a:p>
          <a:p>
            <a:pPr eaLnBrk="1" hangingPunct="1">
              <a:defRPr/>
            </a:pPr>
            <a:r>
              <a:rPr lang="en-US" dirty="0" smtClean="0"/>
              <a:t>MEG </a:t>
            </a:r>
          </a:p>
          <a:p>
            <a:pPr lvl="1" eaLnBrk="1" hangingPunct="1">
              <a:defRPr/>
            </a:pPr>
            <a:r>
              <a:rPr lang="en-US" dirty="0" err="1" smtClean="0">
                <a:cs typeface="+mn-cs"/>
              </a:rPr>
              <a:t>magnetoencephalography</a:t>
            </a:r>
            <a:endParaRPr lang="en-US" dirty="0" smtClean="0"/>
          </a:p>
        </p:txBody>
      </p:sp>
      <p:pic>
        <p:nvPicPr>
          <p:cNvPr id="27652"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27653" name="TextBox 4"/>
          <p:cNvSpPr txBox="1">
            <a:spLocks noChangeArrowheads="1"/>
          </p:cNvSpPr>
          <p:nvPr/>
        </p:nvSpPr>
        <p:spPr bwMode="auto">
          <a:xfrm>
            <a:off x="5929313" y="6215063"/>
            <a:ext cx="1214437" cy="400050"/>
          </a:xfrm>
          <a:prstGeom prst="rect">
            <a:avLst/>
          </a:prstGeom>
          <a:noFill/>
          <a:ln w="9525">
            <a:noFill/>
            <a:miter lim="800000"/>
            <a:headEnd/>
            <a:tailEnd/>
          </a:ln>
        </p:spPr>
        <p:txBody>
          <a:bodyPr>
            <a:spAutoFit/>
          </a:bodyPr>
          <a:lstStyle/>
          <a:p>
            <a:r>
              <a:rPr lang="en-US" altLang="zh-CN" sz="2000" b="1">
                <a:solidFill>
                  <a:srgbClr val="0000FF"/>
                </a:solidFill>
              </a:rPr>
              <a:t>Page 84</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linds(horizontal)">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219">
                                            <p:txEl>
                                              <p:pRg st="2" end="2"/>
                                            </p:txEl>
                                          </p:spTgt>
                                        </p:tgtEl>
                                        <p:attrNameLst>
                                          <p:attrName>style.visibility</p:attrName>
                                        </p:attrNameLst>
                                      </p:cBhvr>
                                      <p:to>
                                        <p:strVal val="visible"/>
                                      </p:to>
                                    </p:set>
                                    <p:anim calcmode="lin" valueType="num">
                                      <p:cBhvr additive="base">
                                        <p:cTn id="24"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219">
                                            <p:txEl>
                                              <p:pRg st="3" end="3"/>
                                            </p:txEl>
                                          </p:spTgt>
                                        </p:tgtEl>
                                        <p:attrNameLst>
                                          <p:attrName>style.visibility</p:attrName>
                                        </p:attrNameLst>
                                      </p:cBhvr>
                                      <p:to>
                                        <p:strVal val="visible"/>
                                      </p:to>
                                    </p:set>
                                    <p:anim calcmode="lin" valueType="num">
                                      <p:cBhvr additive="base">
                                        <p:cTn id="30"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219">
                                            <p:txEl>
                                              <p:pRg st="4" end="4"/>
                                            </p:txEl>
                                          </p:spTgt>
                                        </p:tgtEl>
                                        <p:attrNameLst>
                                          <p:attrName>style.visibility</p:attrName>
                                        </p:attrNameLst>
                                      </p:cBhvr>
                                      <p:to>
                                        <p:strVal val="visible"/>
                                      </p:to>
                                    </p:set>
                                    <p:anim calcmode="lin" valueType="num">
                                      <p:cBhvr additive="base">
                                        <p:cTn id="36"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9219">
                                            <p:txEl>
                                              <p:pRg st="5" end="5"/>
                                            </p:txEl>
                                          </p:spTgt>
                                        </p:tgtEl>
                                        <p:attrNameLst>
                                          <p:attrName>style.visibility</p:attrName>
                                        </p:attrNameLst>
                                      </p:cBhvr>
                                      <p:to>
                                        <p:strVal val="visible"/>
                                      </p:to>
                                    </p:set>
                                    <p:anim calcmode="lin" valueType="num">
                                      <p:cBhvr additive="base">
                                        <p:cTn id="42"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9219">
                                            <p:txEl>
                                              <p:pRg st="6" end="6"/>
                                            </p:txEl>
                                          </p:spTgt>
                                        </p:tgtEl>
                                        <p:attrNameLst>
                                          <p:attrName>style.visibility</p:attrName>
                                        </p:attrNameLst>
                                      </p:cBhvr>
                                      <p:to>
                                        <p:strVal val="visible"/>
                                      </p:to>
                                    </p:set>
                                    <p:anim calcmode="lin" valueType="num">
                                      <p:cBhvr additive="base">
                                        <p:cTn id="48"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9219">
                                            <p:txEl>
                                              <p:pRg st="7" end="7"/>
                                            </p:txEl>
                                          </p:spTgt>
                                        </p:tgtEl>
                                        <p:attrNameLst>
                                          <p:attrName>style.visibility</p:attrName>
                                        </p:attrNameLst>
                                      </p:cBhvr>
                                      <p:to>
                                        <p:strVal val="visible"/>
                                      </p:to>
                                    </p:set>
                                    <p:anim calcmode="lin" valueType="num">
                                      <p:cBhvr additive="base">
                                        <p:cTn id="54" dur="500" fill="hold"/>
                                        <p:tgtEl>
                                          <p:spTgt spid="9219">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9219"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zh-CN" smtClean="0"/>
              <a:t>Adoption / Use</a:t>
            </a:r>
          </a:p>
        </p:txBody>
      </p:sp>
      <p:sp>
        <p:nvSpPr>
          <p:cNvPr id="9219" name="Rectangle 3"/>
          <p:cNvSpPr>
            <a:spLocks noGrp="1" noChangeArrowheads="1"/>
          </p:cNvSpPr>
          <p:nvPr>
            <p:ph type="body" idx="1"/>
          </p:nvPr>
        </p:nvSpPr>
        <p:spPr/>
        <p:txBody>
          <a:bodyPr/>
          <a:lstStyle/>
          <a:p>
            <a:pPr eaLnBrk="1" hangingPunct="1"/>
            <a:r>
              <a:rPr lang="en-US" altLang="zh-CN" smtClean="0"/>
              <a:t>Proven useful in additional areas </a:t>
            </a:r>
          </a:p>
          <a:p>
            <a:pPr eaLnBrk="1" hangingPunct="1"/>
            <a:r>
              <a:rPr lang="en-US" altLang="zh-CN" smtClean="0"/>
              <a:t>Used not only for </a:t>
            </a:r>
            <a:r>
              <a:rPr lang="en-US" altLang="zh-CN" smtClean="0">
                <a:solidFill>
                  <a:srgbClr val="0000FF"/>
                </a:solidFill>
              </a:rPr>
              <a:t>treatment</a:t>
            </a:r>
            <a:r>
              <a:rPr lang="en-US" altLang="zh-CN" smtClean="0"/>
              <a:t> but also for </a:t>
            </a:r>
            <a:r>
              <a:rPr lang="en-US" altLang="zh-CN" smtClean="0">
                <a:solidFill>
                  <a:srgbClr val="0000FF"/>
                </a:solidFill>
              </a:rPr>
              <a:t>prevention</a:t>
            </a:r>
            <a:r>
              <a:rPr lang="en-US" altLang="zh-CN" smtClean="0"/>
              <a:t> and </a:t>
            </a:r>
            <a:r>
              <a:rPr lang="en-US" altLang="zh-CN" smtClean="0">
                <a:solidFill>
                  <a:srgbClr val="0000FF"/>
                </a:solidFill>
              </a:rPr>
              <a:t>promotion of wellness</a:t>
            </a:r>
          </a:p>
          <a:p>
            <a:pPr eaLnBrk="1" hangingPunct="1"/>
            <a:r>
              <a:rPr lang="en-US" altLang="zh-CN" smtClean="0"/>
              <a:t>Exploration and perfection to be continued</a:t>
            </a:r>
          </a:p>
        </p:txBody>
      </p:sp>
      <p:pic>
        <p:nvPicPr>
          <p:cNvPr id="28676"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28677" name="TextBox 4"/>
          <p:cNvSpPr txBox="1">
            <a:spLocks noChangeArrowheads="1"/>
          </p:cNvSpPr>
          <p:nvPr/>
        </p:nvSpPr>
        <p:spPr bwMode="auto">
          <a:xfrm>
            <a:off x="5929313" y="6215063"/>
            <a:ext cx="1214437" cy="400050"/>
          </a:xfrm>
          <a:prstGeom prst="rect">
            <a:avLst/>
          </a:prstGeom>
          <a:noFill/>
          <a:ln w="9525">
            <a:noFill/>
            <a:miter lim="800000"/>
            <a:headEnd/>
            <a:tailEnd/>
          </a:ln>
        </p:spPr>
        <p:txBody>
          <a:bodyPr>
            <a:spAutoFit/>
          </a:bodyPr>
          <a:lstStyle/>
          <a:p>
            <a:r>
              <a:rPr lang="en-US" altLang="zh-CN" sz="2000" b="1">
                <a:solidFill>
                  <a:srgbClr val="0000FF"/>
                </a:solidFill>
              </a:rPr>
              <a:t>Page 84</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linds(horizontal)">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219">
                                            <p:txEl>
                                              <p:pRg st="2" end="2"/>
                                            </p:txEl>
                                          </p:spTgt>
                                        </p:tgtEl>
                                        <p:attrNameLst>
                                          <p:attrName>style.visibility</p:attrName>
                                        </p:attrNameLst>
                                      </p:cBhvr>
                                      <p:to>
                                        <p:strVal val="visible"/>
                                      </p:to>
                                    </p:set>
                                    <p:anim calcmode="lin" valueType="num">
                                      <p:cBhvr additive="base">
                                        <p:cTn id="24"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921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28625" y="428625"/>
            <a:ext cx="8229600" cy="1508125"/>
          </a:xfrm>
        </p:spPr>
        <p:txBody>
          <a:bodyPr/>
          <a:lstStyle/>
          <a:p>
            <a:pPr eaLnBrk="1" hangingPunct="1"/>
            <a:r>
              <a:rPr lang="en-US" altLang="zh-CN" sz="3400" smtClean="0"/>
              <a:t>Give a brief explanation of the concepts: </a:t>
            </a:r>
            <a:r>
              <a:rPr lang="en-US" altLang="zh-CN" sz="3400" i="1" smtClean="0"/>
              <a:t>complementary medicine</a:t>
            </a:r>
            <a:r>
              <a:rPr lang="zh-CN" sz="3400" smtClean="0"/>
              <a:t>，</a:t>
            </a:r>
            <a:r>
              <a:rPr lang="en-US" altLang="zh-CN" sz="3400" i="1" smtClean="0"/>
              <a:t>alternative medicine</a:t>
            </a:r>
            <a:r>
              <a:rPr lang="en-US" altLang="zh-CN" sz="3400" smtClean="0"/>
              <a:t>. (Pre. 1)</a:t>
            </a:r>
          </a:p>
        </p:txBody>
      </p:sp>
      <p:sp>
        <p:nvSpPr>
          <p:cNvPr id="7171" name="Rectangle 3"/>
          <p:cNvSpPr>
            <a:spLocks noGrp="1" noChangeArrowheads="1"/>
          </p:cNvSpPr>
          <p:nvPr>
            <p:ph type="body" idx="1"/>
          </p:nvPr>
        </p:nvSpPr>
        <p:spPr>
          <a:xfrm>
            <a:off x="457200" y="2143125"/>
            <a:ext cx="8229600" cy="3987800"/>
          </a:xfrm>
        </p:spPr>
        <p:txBody>
          <a:bodyPr/>
          <a:lstStyle/>
          <a:p>
            <a:r>
              <a:rPr lang="en-US" altLang="zh-CN" sz="4000" b="1" smtClean="0">
                <a:hlinkClick r:id="rId2" action="ppaction://hlinkfile"/>
              </a:rPr>
              <a:t>A Video Clip</a:t>
            </a:r>
          </a:p>
          <a:p>
            <a:pPr lvl="1"/>
            <a:r>
              <a:rPr lang="en-US" altLang="zh-CN" sz="3600" b="1" smtClean="0">
                <a:hlinkClick r:id="rId2" action="ppaction://hlinkfile"/>
              </a:rPr>
              <a:t>Alternative medicine and Complementary medicine</a:t>
            </a:r>
            <a:endParaRPr lang="en-US" altLang="zh-CN" sz="3600" smtClean="0"/>
          </a:p>
        </p:txBody>
      </p:sp>
      <p:sp>
        <p:nvSpPr>
          <p:cNvPr id="5124" name="TextBox 5"/>
          <p:cNvSpPr txBox="1">
            <a:spLocks noChangeArrowheads="1"/>
          </p:cNvSpPr>
          <p:nvPr/>
        </p:nvSpPr>
        <p:spPr bwMode="auto">
          <a:xfrm>
            <a:off x="5429250" y="6215063"/>
            <a:ext cx="1214438" cy="400050"/>
          </a:xfrm>
          <a:prstGeom prst="rect">
            <a:avLst/>
          </a:prstGeom>
          <a:noFill/>
          <a:ln w="9525">
            <a:noFill/>
            <a:miter lim="800000"/>
            <a:headEnd/>
            <a:tailEnd/>
          </a:ln>
        </p:spPr>
        <p:txBody>
          <a:bodyPr>
            <a:spAutoFit/>
          </a:bodyPr>
          <a:lstStyle/>
          <a:p>
            <a:r>
              <a:rPr lang="en-US" altLang="zh-CN" sz="2000" b="1">
                <a:solidFill>
                  <a:srgbClr val="0000FF"/>
                </a:solidFill>
              </a:rPr>
              <a:t>Page 83</a:t>
            </a:r>
            <a:endParaRPr lang="zh-CN" altLang="en-US" sz="2000" b="1">
              <a:solidFill>
                <a:srgbClr val="0000FF"/>
              </a:solidFill>
            </a:endParaRPr>
          </a:p>
        </p:txBody>
      </p:sp>
      <p:pic>
        <p:nvPicPr>
          <p:cNvPr id="5125" name="Picture 3"/>
          <p:cNvPicPr>
            <a:picLocks noChangeAspect="1" noChangeArrowheads="1"/>
          </p:cNvPicPr>
          <p:nvPr/>
        </p:nvPicPr>
        <p:blipFill>
          <a:blip r:embed="rId3"/>
          <a:srcRect/>
          <a:stretch>
            <a:fillRect/>
          </a:stretch>
        </p:blipFill>
        <p:spPr bwMode="auto">
          <a:xfrm>
            <a:off x="7248525" y="6042025"/>
            <a:ext cx="1895475" cy="815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 calcmode="lin" valueType="num">
                                      <p:cBhvr additive="base">
                                        <p:cTn id="12"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171">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7171">
                                            <p:txEl>
                                              <p:pRg st="1" end="1"/>
                                            </p:txEl>
                                          </p:spTgt>
                                        </p:tgtEl>
                                        <p:attrNameLst>
                                          <p:attrName>style.visibility</p:attrName>
                                        </p:attrNameLst>
                                      </p:cBhvr>
                                      <p:to>
                                        <p:strVal val="visible"/>
                                      </p:to>
                                    </p:set>
                                    <p:anim calcmode="lin" valueType="num">
                                      <p:cBhvr additive="base">
                                        <p:cTn id="16"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7171"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lstStyle/>
          <a:p>
            <a:pPr eaLnBrk="1" hangingPunct="1">
              <a:defRPr/>
            </a:pPr>
            <a:r>
              <a:rPr lang="en-US" dirty="0" smtClean="0">
                <a:solidFill>
                  <a:srgbClr val="0000FF"/>
                </a:solidFill>
              </a:rPr>
              <a:t>tomo</a:t>
            </a:r>
            <a:r>
              <a:rPr lang="en-US" dirty="0" smtClean="0">
                <a:solidFill>
                  <a:srgbClr val="00B050"/>
                </a:solidFill>
              </a:rPr>
              <a:t>graphy</a:t>
            </a:r>
            <a:endParaRPr lang="en-US" altLang="zh-CN" dirty="0" smtClean="0">
              <a:solidFill>
                <a:srgbClr val="00B050"/>
              </a:solidFill>
            </a:endParaRPr>
          </a:p>
          <a:p>
            <a:pPr>
              <a:defRPr/>
            </a:pPr>
            <a:r>
              <a:rPr lang="en-US" sz="3200" dirty="0" smtClean="0">
                <a:solidFill>
                  <a:srgbClr val="0000FF"/>
                </a:solidFill>
              </a:rPr>
              <a:t>tom(o)</a:t>
            </a:r>
            <a:r>
              <a:rPr lang="en-US" altLang="zh-CN" sz="3100" dirty="0" smtClean="0">
                <a:solidFill>
                  <a:srgbClr val="0000FF"/>
                </a:solidFill>
              </a:rPr>
              <a:t>-: </a:t>
            </a:r>
            <a:r>
              <a:rPr lang="en-US" sz="3200" dirty="0" smtClean="0"/>
              <a:t>cutting</a:t>
            </a:r>
            <a:r>
              <a:rPr lang="en-US" altLang="zh-CN" sz="3100" dirty="0" smtClean="0">
                <a:solidFill>
                  <a:srgbClr val="0000FF"/>
                </a:solidFill>
              </a:rPr>
              <a:t> </a:t>
            </a:r>
            <a:endParaRPr lang="zh-CN" altLang="zh-CN" sz="3100" dirty="0" smtClean="0">
              <a:solidFill>
                <a:srgbClr val="0000FF"/>
              </a:solidFill>
            </a:endParaRPr>
          </a:p>
          <a:p>
            <a:pPr lvl="1">
              <a:defRPr/>
            </a:pPr>
            <a:r>
              <a:rPr lang="en-US" dirty="0" err="1" smtClean="0">
                <a:cs typeface="+mn-cs"/>
              </a:rPr>
              <a:t>gastrotomy</a:t>
            </a:r>
            <a:endParaRPr lang="en-US" dirty="0" smtClean="0">
              <a:cs typeface="+mn-cs"/>
            </a:endParaRPr>
          </a:p>
          <a:p>
            <a:pPr>
              <a:defRPr/>
            </a:pPr>
            <a:r>
              <a:rPr lang="en-US" altLang="zh-CN" dirty="0" smtClean="0">
                <a:solidFill>
                  <a:srgbClr val="00B050"/>
                </a:solidFill>
              </a:rPr>
              <a:t>-</a:t>
            </a:r>
            <a:r>
              <a:rPr lang="en-US" dirty="0" err="1" smtClean="0">
                <a:solidFill>
                  <a:srgbClr val="00B050"/>
                </a:solidFill>
              </a:rPr>
              <a:t>graphy</a:t>
            </a:r>
            <a:r>
              <a:rPr lang="en-US" dirty="0" smtClean="0">
                <a:solidFill>
                  <a:srgbClr val="00B050"/>
                </a:solidFill>
              </a:rPr>
              <a:t>: </a:t>
            </a:r>
            <a:r>
              <a:rPr lang="en-US" dirty="0" smtClean="0"/>
              <a:t>printing or recording</a:t>
            </a:r>
            <a:endParaRPr lang="en-US" altLang="zh-CN" dirty="0" smtClean="0">
              <a:solidFill>
                <a:srgbClr val="00B050"/>
              </a:solidFill>
            </a:endParaRPr>
          </a:p>
          <a:p>
            <a:pPr lvl="1">
              <a:defRPr/>
            </a:pPr>
            <a:r>
              <a:rPr lang="en-US" altLang="zh-CN" dirty="0" smtClean="0"/>
              <a:t>angiography</a:t>
            </a:r>
          </a:p>
          <a:p>
            <a:pPr eaLnBrk="1" hangingPunct="1">
              <a:buFont typeface="Wingdings" pitchFamily="2" charset="2"/>
              <a:buNone/>
              <a:defRPr/>
            </a:pPr>
            <a:endParaRPr lang="en-US" altLang="zh-CN" dirty="0" smtClean="0"/>
          </a:p>
        </p:txBody>
      </p:sp>
      <p:pic>
        <p:nvPicPr>
          <p:cNvPr id="30724"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30725" name="TextBox 4"/>
          <p:cNvSpPr txBox="1">
            <a:spLocks noChangeArrowheads="1"/>
          </p:cNvSpPr>
          <p:nvPr/>
        </p:nvSpPr>
        <p:spPr bwMode="auto">
          <a:xfrm>
            <a:off x="4643438" y="6215063"/>
            <a:ext cx="1214437" cy="400050"/>
          </a:xfrm>
          <a:prstGeom prst="rect">
            <a:avLst/>
          </a:prstGeom>
          <a:noFill/>
          <a:ln w="9525">
            <a:noFill/>
            <a:miter lim="800000"/>
            <a:headEnd/>
            <a:tailEnd/>
          </a:ln>
        </p:spPr>
        <p:txBody>
          <a:bodyPr>
            <a:spAutoFit/>
          </a:bodyPr>
          <a:lstStyle/>
          <a:p>
            <a:r>
              <a:rPr lang="en-US" altLang="zh-CN" sz="2000" b="1">
                <a:solidFill>
                  <a:srgbClr val="0000FF"/>
                </a:solidFill>
              </a:rPr>
              <a:t>Page 84</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 calcmode="lin" valueType="num">
                                      <p:cBhvr additive="base">
                                        <p:cTn id="22"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9219">
                                            <p:txEl>
                                              <p:pRg st="3" end="3"/>
                                            </p:txEl>
                                          </p:spTgt>
                                        </p:tgtEl>
                                        <p:attrNameLst>
                                          <p:attrName>style.visibility</p:attrName>
                                        </p:attrNameLst>
                                      </p:cBhvr>
                                      <p:to>
                                        <p:strVal val="visible"/>
                                      </p:to>
                                    </p:set>
                                    <p:anim calcmode="lin" valueType="num">
                                      <p:cBhvr additive="base">
                                        <p:cTn id="28"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9219">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9219">
                                            <p:txEl>
                                              <p:pRg st="4" end="4"/>
                                            </p:txEl>
                                          </p:spTgt>
                                        </p:tgtEl>
                                        <p:attrNameLst>
                                          <p:attrName>style.visibility</p:attrName>
                                        </p:attrNameLst>
                                      </p:cBhvr>
                                      <p:to>
                                        <p:strVal val="visible"/>
                                      </p:to>
                                    </p:set>
                                    <p:anim calcmode="lin" valueType="num">
                                      <p:cBhvr additive="base">
                                        <p:cTn id="32"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57188" y="277813"/>
            <a:ext cx="8329612" cy="1436687"/>
          </a:xfrm>
        </p:spPr>
        <p:txBody>
          <a:bodyPr/>
          <a:lstStyle/>
          <a:p>
            <a:pPr eaLnBrk="1" hangingPunct="1"/>
            <a:r>
              <a:rPr lang="en-US" altLang="zh-CN" sz="3200" dirty="0" smtClean="0"/>
              <a:t>Explain how inappropriate uses of herbs may result in complications.</a:t>
            </a:r>
            <a:r>
              <a:rPr lang="en-US" altLang="zh-CN" sz="4000" dirty="0" smtClean="0"/>
              <a:t> </a:t>
            </a:r>
            <a:r>
              <a:rPr lang="en-US" altLang="zh-CN" sz="4000" b="1" dirty="0" smtClean="0"/>
              <a:t>(</a:t>
            </a:r>
            <a:r>
              <a:rPr lang="en-US" altLang="zh-CN" sz="3200" b="1" dirty="0" smtClean="0"/>
              <a:t>Pre. 5) </a:t>
            </a:r>
          </a:p>
        </p:txBody>
      </p:sp>
      <p:sp>
        <p:nvSpPr>
          <p:cNvPr id="9219" name="Rectangle 3"/>
          <p:cNvSpPr>
            <a:spLocks noGrp="1" noChangeArrowheads="1"/>
          </p:cNvSpPr>
          <p:nvPr>
            <p:ph type="body" idx="1"/>
          </p:nvPr>
        </p:nvSpPr>
        <p:spPr>
          <a:xfrm>
            <a:off x="428625" y="1928813"/>
            <a:ext cx="8258175" cy="3916362"/>
          </a:xfrm>
        </p:spPr>
        <p:txBody>
          <a:bodyPr>
            <a:normAutofit lnSpcReduction="10000"/>
          </a:bodyPr>
          <a:lstStyle/>
          <a:p>
            <a:pPr>
              <a:defRPr/>
            </a:pPr>
            <a:r>
              <a:rPr lang="en-US" dirty="0" smtClean="0"/>
              <a:t>Appropriate uses of herbs depend on proper guidance</a:t>
            </a:r>
          </a:p>
          <a:p>
            <a:pPr lvl="1">
              <a:defRPr/>
            </a:pPr>
            <a:r>
              <a:rPr lang="en-US" dirty="0" smtClean="0"/>
              <a:t>Proper TCM diagnosis of the </a:t>
            </a:r>
            <a:r>
              <a:rPr lang="en-US" dirty="0" err="1" smtClean="0"/>
              <a:t>zheng</a:t>
            </a:r>
            <a:r>
              <a:rPr lang="en-US" dirty="0" smtClean="0"/>
              <a:t> of the patient</a:t>
            </a:r>
          </a:p>
          <a:p>
            <a:pPr lvl="1">
              <a:defRPr/>
            </a:pPr>
            <a:r>
              <a:rPr lang="en-US" dirty="0" smtClean="0"/>
              <a:t>Correct selection of the corresponding therapeutic strategies and principles that guide the choice of herbs and herbal formulas</a:t>
            </a:r>
          </a:p>
          <a:p>
            <a:pPr>
              <a:defRPr/>
            </a:pPr>
            <a:r>
              <a:rPr lang="en-US" altLang="zh-CN" dirty="0" smtClean="0"/>
              <a:t>Digression from either of the above conditions, misuses of herbs, will result in complications in patient</a:t>
            </a:r>
            <a:endParaRPr lang="zh-CN" altLang="en-US" dirty="0" smtClean="0"/>
          </a:p>
        </p:txBody>
      </p:sp>
      <p:pic>
        <p:nvPicPr>
          <p:cNvPr id="31748"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31749" name="TextBox 4"/>
          <p:cNvSpPr txBox="1">
            <a:spLocks noChangeArrowheads="1"/>
          </p:cNvSpPr>
          <p:nvPr/>
        </p:nvSpPr>
        <p:spPr bwMode="auto">
          <a:xfrm>
            <a:off x="5000625" y="6215063"/>
            <a:ext cx="2000250" cy="400050"/>
          </a:xfrm>
          <a:prstGeom prst="rect">
            <a:avLst/>
          </a:prstGeom>
          <a:noFill/>
          <a:ln w="9525">
            <a:noFill/>
            <a:miter lim="800000"/>
            <a:headEnd/>
            <a:tailEnd/>
          </a:ln>
        </p:spPr>
        <p:txBody>
          <a:bodyPr>
            <a:spAutoFit/>
          </a:bodyPr>
          <a:lstStyle/>
          <a:p>
            <a:r>
              <a:rPr lang="en-US" altLang="zh-CN" sz="2000" b="1">
                <a:solidFill>
                  <a:srgbClr val="0000FF"/>
                </a:solidFill>
              </a:rPr>
              <a:t>Page 85</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9219">
                                            <p:txEl>
                                              <p:pRg st="1" end="1"/>
                                            </p:txEl>
                                          </p:spTgt>
                                        </p:tgtEl>
                                        <p:attrNameLst>
                                          <p:attrName>style.visibility</p:attrName>
                                        </p:attrNameLst>
                                      </p:cBhvr>
                                      <p:to>
                                        <p:strVal val="visible"/>
                                      </p:to>
                                    </p:set>
                                    <p:anim calcmode="lin" valueType="num">
                                      <p:cBhvr additive="base">
                                        <p:cTn id="16"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9219">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9219">
                                            <p:txEl>
                                              <p:pRg st="2" end="2"/>
                                            </p:txEl>
                                          </p:spTgt>
                                        </p:tgtEl>
                                        <p:attrNameLst>
                                          <p:attrName>style.visibility</p:attrName>
                                        </p:attrNameLst>
                                      </p:cBhvr>
                                      <p:to>
                                        <p:strVal val="visible"/>
                                      </p:to>
                                    </p:set>
                                    <p:anim calcmode="lin" valueType="num">
                                      <p:cBhvr additive="base">
                                        <p:cTn id="20"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219">
                                            <p:txEl>
                                              <p:pRg st="3" end="3"/>
                                            </p:txEl>
                                          </p:spTgt>
                                        </p:tgtEl>
                                        <p:attrNameLst>
                                          <p:attrName>style.visibility</p:attrName>
                                        </p:attrNameLst>
                                      </p:cBhvr>
                                      <p:to>
                                        <p:strVal val="visible"/>
                                      </p:to>
                                    </p:set>
                                    <p:anim calcmode="lin" valueType="num">
                                      <p:cBhvr additive="base">
                                        <p:cTn id="26"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zh-CN" smtClean="0"/>
              <a:t>Knowledge of the subject matter </a:t>
            </a:r>
          </a:p>
        </p:txBody>
      </p:sp>
      <p:sp>
        <p:nvSpPr>
          <p:cNvPr id="9219" name="Rectangle 3"/>
          <p:cNvSpPr>
            <a:spLocks noGrp="1" noChangeArrowheads="1"/>
          </p:cNvSpPr>
          <p:nvPr>
            <p:ph type="body" idx="1"/>
          </p:nvPr>
        </p:nvSpPr>
        <p:spPr/>
        <p:txBody>
          <a:bodyPr/>
          <a:lstStyle/>
          <a:p>
            <a:pPr eaLnBrk="1" hangingPunct="1"/>
            <a:r>
              <a:rPr lang="en-US" altLang="zh-CN" smtClean="0"/>
              <a:t>proper TCM diagnosis of the </a:t>
            </a:r>
            <a:r>
              <a:rPr lang="en-US" altLang="zh-CN" i="1" smtClean="0">
                <a:solidFill>
                  <a:srgbClr val="0000FF"/>
                </a:solidFill>
              </a:rPr>
              <a:t>zheng</a:t>
            </a:r>
            <a:r>
              <a:rPr lang="en-US" altLang="zh-CN" smtClean="0"/>
              <a:t> (</a:t>
            </a:r>
            <a:r>
              <a:rPr lang="en-US" altLang="zh-CN" smtClean="0">
                <a:solidFill>
                  <a:srgbClr val="0000FF"/>
                </a:solidFill>
              </a:rPr>
              <a:t>pathophysiological pattern</a:t>
            </a:r>
            <a:r>
              <a:rPr lang="en-US" altLang="zh-CN" smtClean="0"/>
              <a:t>) of the patient</a:t>
            </a:r>
          </a:p>
          <a:p>
            <a:pPr eaLnBrk="1" hangingPunct="1"/>
            <a:r>
              <a:rPr lang="en-US" altLang="zh-CN" smtClean="0"/>
              <a:t>corresponding therapeutic strategies and principles</a:t>
            </a:r>
          </a:p>
          <a:p>
            <a:pPr eaLnBrk="1" hangingPunct="1"/>
            <a:r>
              <a:rPr lang="en-US" altLang="zh-CN" smtClean="0"/>
              <a:t>a wide array of complications</a:t>
            </a:r>
          </a:p>
        </p:txBody>
      </p:sp>
      <p:pic>
        <p:nvPicPr>
          <p:cNvPr id="32772"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32773" name="TextBox 4"/>
          <p:cNvSpPr txBox="1">
            <a:spLocks noChangeArrowheads="1"/>
          </p:cNvSpPr>
          <p:nvPr/>
        </p:nvSpPr>
        <p:spPr bwMode="auto">
          <a:xfrm>
            <a:off x="5929313" y="6215063"/>
            <a:ext cx="1214437" cy="400050"/>
          </a:xfrm>
          <a:prstGeom prst="rect">
            <a:avLst/>
          </a:prstGeom>
          <a:noFill/>
          <a:ln w="9525">
            <a:noFill/>
            <a:miter lim="800000"/>
            <a:headEnd/>
            <a:tailEnd/>
          </a:ln>
        </p:spPr>
        <p:txBody>
          <a:bodyPr>
            <a:spAutoFit/>
          </a:bodyPr>
          <a:lstStyle/>
          <a:p>
            <a:r>
              <a:rPr lang="en-US" altLang="zh-CN" sz="2000" b="1">
                <a:solidFill>
                  <a:srgbClr val="0000FF"/>
                </a:solidFill>
              </a:rPr>
              <a:t>Page 85</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linds(horizontal)">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219">
                                            <p:txEl>
                                              <p:pRg st="2" end="2"/>
                                            </p:txEl>
                                          </p:spTgt>
                                        </p:tgtEl>
                                        <p:attrNameLst>
                                          <p:attrName>style.visibility</p:attrName>
                                        </p:attrNameLst>
                                      </p:cBhvr>
                                      <p:to>
                                        <p:strVal val="visible"/>
                                      </p:to>
                                    </p:set>
                                    <p:anim calcmode="lin" valueType="num">
                                      <p:cBhvr additive="base">
                                        <p:cTn id="24"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9219"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57188" y="277813"/>
            <a:ext cx="8329612" cy="1436687"/>
          </a:xfrm>
        </p:spPr>
        <p:txBody>
          <a:bodyPr>
            <a:normAutofit fontScale="90000"/>
          </a:bodyPr>
          <a:lstStyle/>
          <a:p>
            <a:pPr eaLnBrk="1" hangingPunct="1">
              <a:defRPr/>
            </a:pPr>
            <a:r>
              <a:rPr lang="en-US" sz="3200" dirty="0" smtClean="0"/>
              <a:t>Various approaches to herbal study are mentioned in the text. Pick one to discuss the advantages and limitations.</a:t>
            </a:r>
            <a:r>
              <a:rPr lang="en-US" altLang="zh-CN" sz="3600" dirty="0" smtClean="0"/>
              <a:t> </a:t>
            </a:r>
            <a:r>
              <a:rPr lang="en-US" sz="2700" b="1" dirty="0" smtClean="0"/>
              <a:t>(Pre. 6)</a:t>
            </a:r>
            <a:r>
              <a:rPr lang="en-US" altLang="zh-CN" sz="2700" b="1" dirty="0" smtClean="0"/>
              <a:t> </a:t>
            </a:r>
          </a:p>
        </p:txBody>
      </p:sp>
      <p:sp>
        <p:nvSpPr>
          <p:cNvPr id="9219" name="Rectangle 3"/>
          <p:cNvSpPr>
            <a:spLocks noGrp="1" noChangeArrowheads="1"/>
          </p:cNvSpPr>
          <p:nvPr>
            <p:ph type="body" idx="1"/>
          </p:nvPr>
        </p:nvSpPr>
        <p:spPr>
          <a:xfrm>
            <a:off x="357188" y="1857375"/>
            <a:ext cx="8329612" cy="4143375"/>
          </a:xfrm>
        </p:spPr>
        <p:txBody>
          <a:bodyPr/>
          <a:lstStyle/>
          <a:p>
            <a:r>
              <a:rPr lang="en-US" altLang="zh-CN" smtClean="0"/>
              <a:t>Rndomized controlled trials</a:t>
            </a:r>
          </a:p>
          <a:p>
            <a:r>
              <a:rPr lang="en-US" altLang="zh-CN" smtClean="0"/>
              <a:t>Quasi-experiments</a:t>
            </a:r>
          </a:p>
          <a:p>
            <a:r>
              <a:rPr lang="en-US" altLang="zh-CN" smtClean="0"/>
              <a:t>cohort studies</a:t>
            </a:r>
          </a:p>
          <a:p>
            <a:r>
              <a:rPr lang="en-US" altLang="zh-CN" smtClean="0"/>
              <a:t>case-control studies</a:t>
            </a:r>
          </a:p>
          <a:p>
            <a:r>
              <a:rPr lang="en-US" altLang="zh-CN" smtClean="0"/>
              <a:t>“1” trials</a:t>
            </a:r>
            <a:endParaRPr lang="zh-CN" altLang="en-US" smtClean="0"/>
          </a:p>
        </p:txBody>
      </p:sp>
      <p:pic>
        <p:nvPicPr>
          <p:cNvPr id="33796"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33797" name="TextBox 4"/>
          <p:cNvSpPr txBox="1">
            <a:spLocks noChangeArrowheads="1"/>
          </p:cNvSpPr>
          <p:nvPr/>
        </p:nvSpPr>
        <p:spPr bwMode="auto">
          <a:xfrm>
            <a:off x="5786438" y="6215063"/>
            <a:ext cx="1214437" cy="400050"/>
          </a:xfrm>
          <a:prstGeom prst="rect">
            <a:avLst/>
          </a:prstGeom>
          <a:noFill/>
          <a:ln w="9525">
            <a:noFill/>
            <a:miter lim="800000"/>
            <a:headEnd/>
            <a:tailEnd/>
          </a:ln>
        </p:spPr>
        <p:txBody>
          <a:bodyPr>
            <a:spAutoFit/>
          </a:bodyPr>
          <a:lstStyle/>
          <a:p>
            <a:r>
              <a:rPr lang="en-US" altLang="zh-CN" sz="2000" b="1">
                <a:solidFill>
                  <a:srgbClr val="0000FF"/>
                </a:solidFill>
              </a:rPr>
              <a:t>Page 85</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219">
                                            <p:txEl>
                                              <p:pRg st="2" end="2"/>
                                            </p:txEl>
                                          </p:spTgt>
                                        </p:tgtEl>
                                        <p:attrNameLst>
                                          <p:attrName>style.visibility</p:attrName>
                                        </p:attrNameLst>
                                      </p:cBhvr>
                                      <p:to>
                                        <p:strVal val="visible"/>
                                      </p:to>
                                    </p:set>
                                    <p:anim calcmode="lin" valueType="num">
                                      <p:cBhvr additive="base">
                                        <p:cTn id="24"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219">
                                            <p:txEl>
                                              <p:pRg st="3" end="3"/>
                                            </p:txEl>
                                          </p:spTgt>
                                        </p:tgtEl>
                                        <p:attrNameLst>
                                          <p:attrName>style.visibility</p:attrName>
                                        </p:attrNameLst>
                                      </p:cBhvr>
                                      <p:to>
                                        <p:strVal val="visible"/>
                                      </p:to>
                                    </p:set>
                                    <p:anim calcmode="lin" valueType="num">
                                      <p:cBhvr additive="base">
                                        <p:cTn id="30"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219">
                                            <p:txEl>
                                              <p:pRg st="4" end="4"/>
                                            </p:txEl>
                                          </p:spTgt>
                                        </p:tgtEl>
                                        <p:attrNameLst>
                                          <p:attrName>style.visibility</p:attrName>
                                        </p:attrNameLst>
                                      </p:cBhvr>
                                      <p:to>
                                        <p:strVal val="visible"/>
                                      </p:to>
                                    </p:set>
                                    <p:anim calcmode="lin" valueType="num">
                                      <p:cBhvr additive="base">
                                        <p:cTn id="36"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normAutofit fontScale="92500" lnSpcReduction="10000"/>
          </a:bodyPr>
          <a:lstStyle/>
          <a:p>
            <a:pPr eaLnBrk="1" hangingPunct="1">
              <a:defRPr/>
            </a:pPr>
            <a:r>
              <a:rPr lang="en-US" dirty="0" smtClean="0">
                <a:solidFill>
                  <a:srgbClr val="0000FF"/>
                </a:solidFill>
              </a:rPr>
              <a:t>When appropriately prepared and used</a:t>
            </a:r>
            <a:r>
              <a:rPr lang="en-US" dirty="0" smtClean="0"/>
              <a:t>, herbs can be safe and effective.</a:t>
            </a:r>
            <a:endParaRPr lang="en-US" altLang="zh-CN" dirty="0" smtClean="0"/>
          </a:p>
          <a:p>
            <a:pPr eaLnBrk="1" hangingPunct="1">
              <a:defRPr/>
            </a:pPr>
            <a:r>
              <a:rPr lang="en-US" dirty="0" smtClean="0"/>
              <a:t>Clinical research methodologists should take the theoretical construct and clinical approach of TCM into consideration </a:t>
            </a:r>
            <a:r>
              <a:rPr lang="en-US" dirty="0" smtClean="0">
                <a:solidFill>
                  <a:srgbClr val="0000FF"/>
                </a:solidFill>
              </a:rPr>
              <a:t>when designing trials</a:t>
            </a:r>
            <a:r>
              <a:rPr lang="en-US" dirty="0" smtClean="0"/>
              <a:t>.</a:t>
            </a:r>
          </a:p>
          <a:p>
            <a:pPr eaLnBrk="1" hangingPunct="1">
              <a:defRPr/>
            </a:pPr>
            <a:r>
              <a:rPr lang="en-US" dirty="0" smtClean="0"/>
              <a:t>Research designs such as randomized controlled trials</a:t>
            </a:r>
            <a:r>
              <a:rPr lang="en-US" baseline="30000" dirty="0" smtClean="0"/>
              <a:t>26</a:t>
            </a:r>
            <a:r>
              <a:rPr lang="en-US" dirty="0" smtClean="0"/>
              <a:t> have advantages and disadvantages in determining the efficacy of any therapeutic intervention, and can be carried out for botanicals, </a:t>
            </a:r>
            <a:r>
              <a:rPr lang="en-US" dirty="0" smtClean="0">
                <a:solidFill>
                  <a:srgbClr val="0000FF"/>
                </a:solidFill>
              </a:rPr>
              <a:t>as seen by a study on herbal formulas for irritable bowel syndrome</a:t>
            </a:r>
            <a:r>
              <a:rPr lang="en-US" dirty="0" smtClean="0"/>
              <a:t>.</a:t>
            </a:r>
            <a:endParaRPr lang="en-US" altLang="zh-CN" dirty="0" smtClean="0">
              <a:solidFill>
                <a:srgbClr val="0000FF"/>
              </a:solidFill>
            </a:endParaRPr>
          </a:p>
        </p:txBody>
      </p:sp>
      <p:pic>
        <p:nvPicPr>
          <p:cNvPr id="34820"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34821" name="TextBox 4"/>
          <p:cNvSpPr txBox="1">
            <a:spLocks noChangeArrowheads="1"/>
          </p:cNvSpPr>
          <p:nvPr/>
        </p:nvSpPr>
        <p:spPr bwMode="auto">
          <a:xfrm>
            <a:off x="4214813" y="6215063"/>
            <a:ext cx="1714500" cy="400050"/>
          </a:xfrm>
          <a:prstGeom prst="rect">
            <a:avLst/>
          </a:prstGeom>
          <a:noFill/>
          <a:ln w="9525">
            <a:noFill/>
            <a:miter lim="800000"/>
            <a:headEnd/>
            <a:tailEnd/>
          </a:ln>
        </p:spPr>
        <p:txBody>
          <a:bodyPr>
            <a:spAutoFit/>
          </a:bodyPr>
          <a:lstStyle/>
          <a:p>
            <a:r>
              <a:rPr lang="en-US" altLang="zh-CN" sz="2000" b="1">
                <a:solidFill>
                  <a:srgbClr val="0000FF"/>
                </a:solidFill>
              </a:rPr>
              <a:t>Page 85</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219">
                                            <p:txEl>
                                              <p:pRg st="2" end="2"/>
                                            </p:txEl>
                                          </p:spTgt>
                                        </p:tgtEl>
                                        <p:attrNameLst>
                                          <p:attrName>style.visibility</p:attrName>
                                        </p:attrNameLst>
                                      </p:cBhvr>
                                      <p:to>
                                        <p:strVal val="visible"/>
                                      </p:to>
                                    </p:set>
                                    <p:anim calcmode="lin" valueType="num">
                                      <p:cBhvr additive="base">
                                        <p:cTn id="24"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57188" y="277813"/>
            <a:ext cx="8329612" cy="1436687"/>
          </a:xfrm>
        </p:spPr>
        <p:txBody>
          <a:bodyPr/>
          <a:lstStyle/>
          <a:p>
            <a:pPr eaLnBrk="1" hangingPunct="1"/>
            <a:r>
              <a:rPr lang="en-US" altLang="zh-CN" sz="3200" smtClean="0"/>
              <a:t>What are the difficulties in investigating herbal therapies?</a:t>
            </a:r>
            <a:r>
              <a:rPr lang="en-US" altLang="zh-CN" sz="4000" smtClean="0"/>
              <a:t> </a:t>
            </a:r>
            <a:r>
              <a:rPr lang="en-US" altLang="zh-CN" sz="4000" b="1" smtClean="0"/>
              <a:t>(</a:t>
            </a:r>
            <a:r>
              <a:rPr lang="en-US" altLang="zh-CN" sz="3200" b="1" smtClean="0"/>
              <a:t>Pre. 7) </a:t>
            </a:r>
          </a:p>
        </p:txBody>
      </p:sp>
      <p:sp>
        <p:nvSpPr>
          <p:cNvPr id="9219" name="Rectangle 3"/>
          <p:cNvSpPr>
            <a:spLocks noGrp="1" noChangeArrowheads="1"/>
          </p:cNvSpPr>
          <p:nvPr>
            <p:ph type="body" idx="1"/>
          </p:nvPr>
        </p:nvSpPr>
        <p:spPr>
          <a:xfrm>
            <a:off x="428625" y="1928813"/>
            <a:ext cx="8258175" cy="3916362"/>
          </a:xfrm>
        </p:spPr>
        <p:txBody>
          <a:bodyPr/>
          <a:lstStyle/>
          <a:p>
            <a:r>
              <a:rPr lang="en-US" altLang="zh-CN" smtClean="0"/>
              <a:t>Dependence of synthesis of evidence on</a:t>
            </a:r>
          </a:p>
          <a:p>
            <a:pPr lvl="1"/>
            <a:r>
              <a:rPr lang="en-US" altLang="zh-CN" smtClean="0"/>
              <a:t>The completeness of the literature search (Unavailable for foreign studies)</a:t>
            </a:r>
          </a:p>
          <a:p>
            <a:pPr lvl="1"/>
            <a:r>
              <a:rPr lang="en-US" altLang="zh-CN" smtClean="0"/>
              <a:t>The accuracy of evaluation</a:t>
            </a:r>
          </a:p>
          <a:p>
            <a:r>
              <a:rPr lang="en-US" altLang="zh-CN" smtClean="0"/>
              <a:t>No answers to be found for the questions of interest</a:t>
            </a:r>
          </a:p>
          <a:p>
            <a:r>
              <a:rPr lang="en-US" altLang="zh-CN" smtClean="0"/>
              <a:t>Requirement of using less stringent information rather than “hard data”</a:t>
            </a:r>
            <a:endParaRPr lang="zh-CN" altLang="en-US" smtClean="0"/>
          </a:p>
        </p:txBody>
      </p:sp>
      <p:pic>
        <p:nvPicPr>
          <p:cNvPr id="35844"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35845" name="TextBox 4"/>
          <p:cNvSpPr txBox="1">
            <a:spLocks noChangeArrowheads="1"/>
          </p:cNvSpPr>
          <p:nvPr/>
        </p:nvSpPr>
        <p:spPr bwMode="auto">
          <a:xfrm>
            <a:off x="5000625" y="6215063"/>
            <a:ext cx="2000250" cy="400050"/>
          </a:xfrm>
          <a:prstGeom prst="rect">
            <a:avLst/>
          </a:prstGeom>
          <a:noFill/>
          <a:ln w="9525">
            <a:noFill/>
            <a:miter lim="800000"/>
            <a:headEnd/>
            <a:tailEnd/>
          </a:ln>
        </p:spPr>
        <p:txBody>
          <a:bodyPr>
            <a:spAutoFit/>
          </a:bodyPr>
          <a:lstStyle/>
          <a:p>
            <a:r>
              <a:rPr lang="en-US" altLang="zh-CN" sz="2000" b="1">
                <a:solidFill>
                  <a:srgbClr val="0000FF"/>
                </a:solidFill>
              </a:rPr>
              <a:t>Page 85</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9219">
                                            <p:txEl>
                                              <p:pRg st="1" end="1"/>
                                            </p:txEl>
                                          </p:spTgt>
                                        </p:tgtEl>
                                        <p:attrNameLst>
                                          <p:attrName>style.visibility</p:attrName>
                                        </p:attrNameLst>
                                      </p:cBhvr>
                                      <p:to>
                                        <p:strVal val="visible"/>
                                      </p:to>
                                    </p:set>
                                    <p:anim calcmode="lin" valueType="num">
                                      <p:cBhvr additive="base">
                                        <p:cTn id="16"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9219">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9219">
                                            <p:txEl>
                                              <p:pRg st="2" end="2"/>
                                            </p:txEl>
                                          </p:spTgt>
                                        </p:tgtEl>
                                        <p:attrNameLst>
                                          <p:attrName>style.visibility</p:attrName>
                                        </p:attrNameLst>
                                      </p:cBhvr>
                                      <p:to>
                                        <p:strVal val="visible"/>
                                      </p:to>
                                    </p:set>
                                    <p:anim calcmode="lin" valueType="num">
                                      <p:cBhvr additive="base">
                                        <p:cTn id="20"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219">
                                            <p:txEl>
                                              <p:pRg st="3" end="3"/>
                                            </p:txEl>
                                          </p:spTgt>
                                        </p:tgtEl>
                                        <p:attrNameLst>
                                          <p:attrName>style.visibility</p:attrName>
                                        </p:attrNameLst>
                                      </p:cBhvr>
                                      <p:to>
                                        <p:strVal val="visible"/>
                                      </p:to>
                                    </p:set>
                                    <p:anim calcmode="lin" valueType="num">
                                      <p:cBhvr additive="base">
                                        <p:cTn id="26"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9219">
                                            <p:txEl>
                                              <p:pRg st="4" end="4"/>
                                            </p:txEl>
                                          </p:spTgt>
                                        </p:tgtEl>
                                        <p:attrNameLst>
                                          <p:attrName>style.visibility</p:attrName>
                                        </p:attrNameLst>
                                      </p:cBhvr>
                                      <p:to>
                                        <p:strVal val="visible"/>
                                      </p:to>
                                    </p:set>
                                    <p:anim calcmode="lin" valueType="num">
                                      <p:cBhvr additive="base">
                                        <p:cTn id="32"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lstStyle/>
          <a:p>
            <a:pPr eaLnBrk="1" hangingPunct="1"/>
            <a:r>
              <a:rPr lang="en-US" altLang="zh-CN" smtClean="0"/>
              <a:t>The synthesis of evidence is completely dependent on the completeness of the literature search, which is often not available for foreign studies, as well as the accuracy of evaluation. (Line 1, Para. 10)</a:t>
            </a:r>
          </a:p>
          <a:p>
            <a:pPr eaLnBrk="1" hangingPunct="1"/>
            <a:r>
              <a:rPr lang="zh-CN" smtClean="0"/>
              <a:t>综合证据除了取决于评估的准确性之外，则完全取决于对文献进行彻底检索，而国外研究的相关文献通常无法获取。</a:t>
            </a:r>
            <a:endParaRPr lang="en-US" altLang="zh-CN" smtClean="0">
              <a:solidFill>
                <a:srgbClr val="0000FF"/>
              </a:solidFill>
            </a:endParaRPr>
          </a:p>
        </p:txBody>
      </p:sp>
      <p:pic>
        <p:nvPicPr>
          <p:cNvPr id="36868"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36869" name="TextBox 4"/>
          <p:cNvSpPr txBox="1">
            <a:spLocks noChangeArrowheads="1"/>
          </p:cNvSpPr>
          <p:nvPr/>
        </p:nvSpPr>
        <p:spPr bwMode="auto">
          <a:xfrm>
            <a:off x="4214813" y="6215063"/>
            <a:ext cx="1714500" cy="400050"/>
          </a:xfrm>
          <a:prstGeom prst="rect">
            <a:avLst/>
          </a:prstGeom>
          <a:noFill/>
          <a:ln w="9525">
            <a:noFill/>
            <a:miter lim="800000"/>
            <a:headEnd/>
            <a:tailEnd/>
          </a:ln>
        </p:spPr>
        <p:txBody>
          <a:bodyPr>
            <a:spAutoFit/>
          </a:bodyPr>
          <a:lstStyle/>
          <a:p>
            <a:r>
              <a:rPr lang="en-US" altLang="zh-CN" sz="2000" b="1">
                <a:solidFill>
                  <a:srgbClr val="0000FF"/>
                </a:solidFill>
              </a:rPr>
              <a:t>Page 85</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lstStyle/>
          <a:p>
            <a:pPr eaLnBrk="1" hangingPunct="1"/>
            <a:r>
              <a:rPr lang="en-US" altLang="zh-CN" smtClean="0"/>
              <a:t>Consensus in the real world of health care often requires using information that is less stringent than so-called hard data. (Line 6, Para. 10)</a:t>
            </a:r>
          </a:p>
          <a:p>
            <a:pPr eaLnBrk="1" hangingPunct="1"/>
            <a:r>
              <a:rPr lang="zh-CN" smtClean="0"/>
              <a:t>现实中，卫生保健界的共识是利用的信息与所谓的硬指标比需要降低标准。</a:t>
            </a:r>
            <a:endParaRPr lang="en-US" altLang="zh-CN" smtClean="0">
              <a:solidFill>
                <a:srgbClr val="0000FF"/>
              </a:solidFill>
            </a:endParaRPr>
          </a:p>
        </p:txBody>
      </p:sp>
      <p:pic>
        <p:nvPicPr>
          <p:cNvPr id="37892"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37893" name="TextBox 4"/>
          <p:cNvSpPr txBox="1">
            <a:spLocks noChangeArrowheads="1"/>
          </p:cNvSpPr>
          <p:nvPr/>
        </p:nvSpPr>
        <p:spPr bwMode="auto">
          <a:xfrm>
            <a:off x="4214813" y="6215063"/>
            <a:ext cx="1714500" cy="400050"/>
          </a:xfrm>
          <a:prstGeom prst="rect">
            <a:avLst/>
          </a:prstGeom>
          <a:noFill/>
          <a:ln w="9525">
            <a:noFill/>
            <a:miter lim="800000"/>
            <a:headEnd/>
            <a:tailEnd/>
          </a:ln>
        </p:spPr>
        <p:txBody>
          <a:bodyPr>
            <a:spAutoFit/>
          </a:bodyPr>
          <a:lstStyle/>
          <a:p>
            <a:r>
              <a:rPr lang="en-US" altLang="zh-CN" sz="2000" b="1">
                <a:solidFill>
                  <a:srgbClr val="0000FF"/>
                </a:solidFill>
              </a:rPr>
              <a:t>Page 86</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lstStyle/>
          <a:p>
            <a:pPr eaLnBrk="1" hangingPunct="1"/>
            <a:r>
              <a:rPr lang="en-US" altLang="zh-CN" smtClean="0"/>
              <a:t>Also, there are situations </a:t>
            </a:r>
            <a:r>
              <a:rPr lang="en-US" altLang="zh-CN" smtClean="0">
                <a:solidFill>
                  <a:srgbClr val="0000FF"/>
                </a:solidFill>
              </a:rPr>
              <a:t>when</a:t>
            </a:r>
            <a:r>
              <a:rPr lang="en-US" altLang="zh-CN" smtClean="0"/>
              <a:t> neither RCTs nor database analyses separately can answer the question of interest due to different populations being used in the various kinds of studies.</a:t>
            </a:r>
          </a:p>
          <a:p>
            <a:pPr eaLnBrk="1" hangingPunct="1"/>
            <a:r>
              <a:rPr lang="en-US" altLang="zh-CN" smtClean="0">
                <a:solidFill>
                  <a:srgbClr val="0000FF"/>
                </a:solidFill>
              </a:rPr>
              <a:t>when</a:t>
            </a:r>
            <a:r>
              <a:rPr lang="en-US" altLang="zh-CN" smtClean="0"/>
              <a:t> in the sentence can be replaced by?</a:t>
            </a:r>
          </a:p>
        </p:txBody>
      </p:sp>
      <p:pic>
        <p:nvPicPr>
          <p:cNvPr id="38916"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38917" name="TextBox 4"/>
          <p:cNvSpPr txBox="1">
            <a:spLocks noChangeArrowheads="1"/>
          </p:cNvSpPr>
          <p:nvPr/>
        </p:nvSpPr>
        <p:spPr bwMode="auto">
          <a:xfrm>
            <a:off x="5214938" y="6286500"/>
            <a:ext cx="1714500" cy="400050"/>
          </a:xfrm>
          <a:prstGeom prst="rect">
            <a:avLst/>
          </a:prstGeom>
          <a:noFill/>
          <a:ln w="9525">
            <a:noFill/>
            <a:miter lim="800000"/>
            <a:headEnd/>
            <a:tailEnd/>
          </a:ln>
        </p:spPr>
        <p:txBody>
          <a:bodyPr>
            <a:spAutoFit/>
          </a:bodyPr>
          <a:lstStyle/>
          <a:p>
            <a:r>
              <a:rPr lang="en-US" altLang="zh-CN" sz="2000" b="1">
                <a:solidFill>
                  <a:srgbClr val="0000FF"/>
                </a:solidFill>
              </a:rPr>
              <a:t>Page 85</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lstStyle/>
          <a:p>
            <a:pPr eaLnBrk="1" hangingPunct="1"/>
            <a:r>
              <a:rPr lang="en-US" altLang="zh-CN" smtClean="0"/>
              <a:t>The pharmacological basis for many herbs have been determined in these studies and, as long as safety is assured, their findings should be considered when making recommendations.</a:t>
            </a:r>
          </a:p>
          <a:p>
            <a:pPr lvl="1" eaLnBrk="1" hangingPunct="1"/>
            <a:r>
              <a:rPr lang="en-US" altLang="zh-CN" smtClean="0">
                <a:solidFill>
                  <a:srgbClr val="00B050"/>
                </a:solidFill>
              </a:rPr>
              <a:t>Linguistically, what do you think is important in the above sentence?</a:t>
            </a:r>
          </a:p>
        </p:txBody>
      </p:sp>
      <p:pic>
        <p:nvPicPr>
          <p:cNvPr id="39940"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39941" name="TextBox 4"/>
          <p:cNvSpPr txBox="1">
            <a:spLocks noChangeArrowheads="1"/>
          </p:cNvSpPr>
          <p:nvPr/>
        </p:nvSpPr>
        <p:spPr bwMode="auto">
          <a:xfrm>
            <a:off x="4786313" y="6215063"/>
            <a:ext cx="1714500" cy="400050"/>
          </a:xfrm>
          <a:prstGeom prst="rect">
            <a:avLst/>
          </a:prstGeom>
          <a:noFill/>
          <a:ln w="9525">
            <a:noFill/>
            <a:miter lim="800000"/>
            <a:headEnd/>
            <a:tailEnd/>
          </a:ln>
        </p:spPr>
        <p:txBody>
          <a:bodyPr>
            <a:spAutoFit/>
          </a:bodyPr>
          <a:lstStyle/>
          <a:p>
            <a:r>
              <a:rPr lang="en-US" altLang="zh-CN" sz="2000" b="1">
                <a:solidFill>
                  <a:srgbClr val="0000FF"/>
                </a:solidFill>
              </a:rPr>
              <a:t>Page 86</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9219">
                                            <p:txEl>
                                              <p:pRg st="1" end="1"/>
                                            </p:txEl>
                                          </p:spTgt>
                                        </p:tgtEl>
                                        <p:attrNameLst>
                                          <p:attrName>style.visibility</p:attrName>
                                        </p:attrNameLst>
                                      </p:cBhvr>
                                      <p:to>
                                        <p:strVal val="visible"/>
                                      </p:to>
                                    </p:set>
                                    <p:anim calcmode="lin" valueType="num">
                                      <p:cBhvr additive="base">
                                        <p:cTn id="16"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1508125"/>
          </a:xfrm>
        </p:spPr>
        <p:txBody>
          <a:bodyPr/>
          <a:lstStyle/>
          <a:p>
            <a:pPr eaLnBrk="1" hangingPunct="1"/>
            <a:r>
              <a:rPr lang="en-US" altLang="zh-CN" sz="3200" smtClean="0"/>
              <a:t>Give a brief explanation of the concepts: </a:t>
            </a:r>
            <a:r>
              <a:rPr lang="en-US" altLang="zh-CN" sz="3200" i="1" smtClean="0"/>
              <a:t>complementary medicine</a:t>
            </a:r>
            <a:r>
              <a:rPr lang="zh-CN" sz="3200" smtClean="0"/>
              <a:t>，</a:t>
            </a:r>
            <a:r>
              <a:rPr lang="en-US" altLang="zh-CN" sz="3200" i="1" smtClean="0"/>
              <a:t>alternative medicine</a:t>
            </a:r>
            <a:r>
              <a:rPr lang="en-US" altLang="zh-CN" sz="3200" smtClean="0"/>
              <a:t>. </a:t>
            </a:r>
            <a:r>
              <a:rPr lang="en-US" altLang="zh-CN" sz="3200" b="1" smtClean="0"/>
              <a:t>(Pre. 1)</a:t>
            </a:r>
          </a:p>
        </p:txBody>
      </p:sp>
      <p:sp>
        <p:nvSpPr>
          <p:cNvPr id="7171" name="Rectangle 3"/>
          <p:cNvSpPr>
            <a:spLocks noGrp="1" noChangeArrowheads="1"/>
          </p:cNvSpPr>
          <p:nvPr>
            <p:ph type="body" idx="1"/>
          </p:nvPr>
        </p:nvSpPr>
        <p:spPr>
          <a:xfrm>
            <a:off x="457200" y="1500188"/>
            <a:ext cx="8229600" cy="4630737"/>
          </a:xfrm>
        </p:spPr>
        <p:txBody>
          <a:bodyPr/>
          <a:lstStyle/>
          <a:p>
            <a:r>
              <a:rPr lang="en-US" altLang="zh-CN" b="1" smtClean="0"/>
              <a:t>National Center for Complementary and Alternative Medicine (</a:t>
            </a:r>
            <a:r>
              <a:rPr lang="en-US" altLang="zh-CN" smtClean="0"/>
              <a:t>NCCAM</a:t>
            </a:r>
            <a:r>
              <a:rPr lang="en-US" altLang="zh-CN" b="1" smtClean="0"/>
              <a:t>)</a:t>
            </a:r>
          </a:p>
          <a:p>
            <a:pPr lvl="1"/>
            <a:r>
              <a:rPr lang="en-US" altLang="zh-CN" smtClean="0">
                <a:solidFill>
                  <a:srgbClr val="0000FF"/>
                </a:solidFill>
              </a:rPr>
              <a:t>CAM:</a:t>
            </a:r>
            <a:r>
              <a:rPr lang="en-US" altLang="zh-CN" smtClean="0"/>
              <a:t> a group of diverse medical and health care systems, practices, and products that are not generally considered part of conventional medicine</a:t>
            </a:r>
          </a:p>
          <a:p>
            <a:pPr lvl="1"/>
            <a:r>
              <a:rPr lang="en-US" altLang="zh-CN" smtClean="0">
                <a:solidFill>
                  <a:srgbClr val="0000FF"/>
                </a:solidFill>
              </a:rPr>
              <a:t>Complementary medicine :</a:t>
            </a:r>
            <a:r>
              <a:rPr lang="en-US" altLang="zh-CN" smtClean="0"/>
              <a:t> use of CAM together with conventional medicine</a:t>
            </a:r>
          </a:p>
          <a:p>
            <a:pPr lvl="1"/>
            <a:r>
              <a:rPr lang="en-US" altLang="zh-CN" smtClean="0">
                <a:solidFill>
                  <a:srgbClr val="0000FF"/>
                </a:solidFill>
              </a:rPr>
              <a:t>Alternative medicine:</a:t>
            </a:r>
            <a:r>
              <a:rPr lang="en-US" altLang="zh-CN" smtClean="0"/>
              <a:t> use of CAM in place of conventional medicine</a:t>
            </a:r>
            <a:endParaRPr lang="en-US" altLang="zh-CN" smtClean="0">
              <a:solidFill>
                <a:srgbClr val="0000FF"/>
              </a:solidFill>
            </a:endParaRPr>
          </a:p>
        </p:txBody>
      </p:sp>
      <p:sp>
        <p:nvSpPr>
          <p:cNvPr id="6148" name="TextBox 5"/>
          <p:cNvSpPr txBox="1">
            <a:spLocks noChangeArrowheads="1"/>
          </p:cNvSpPr>
          <p:nvPr/>
        </p:nvSpPr>
        <p:spPr bwMode="auto">
          <a:xfrm>
            <a:off x="4786313" y="6215063"/>
            <a:ext cx="1857375" cy="400050"/>
          </a:xfrm>
          <a:prstGeom prst="rect">
            <a:avLst/>
          </a:prstGeom>
          <a:noFill/>
          <a:ln w="9525">
            <a:noFill/>
            <a:miter lim="800000"/>
            <a:headEnd/>
            <a:tailEnd/>
          </a:ln>
        </p:spPr>
        <p:txBody>
          <a:bodyPr>
            <a:spAutoFit/>
          </a:bodyPr>
          <a:lstStyle/>
          <a:p>
            <a:r>
              <a:rPr lang="en-US" altLang="zh-CN" sz="2000" b="1">
                <a:solidFill>
                  <a:srgbClr val="0000FF"/>
                </a:solidFill>
              </a:rPr>
              <a:t>Page 100-101</a:t>
            </a:r>
            <a:endParaRPr lang="zh-CN" altLang="en-US" sz="2000" b="1">
              <a:solidFill>
                <a:srgbClr val="0000FF"/>
              </a:solidFill>
            </a:endParaRPr>
          </a:p>
        </p:txBody>
      </p:sp>
      <p:pic>
        <p:nvPicPr>
          <p:cNvPr id="6149"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 calcmode="lin" valueType="num">
                                      <p:cBhvr additive="base">
                                        <p:cTn id="12"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171">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7171">
                                            <p:txEl>
                                              <p:pRg st="1" end="1"/>
                                            </p:txEl>
                                          </p:spTgt>
                                        </p:tgtEl>
                                        <p:attrNameLst>
                                          <p:attrName>style.visibility</p:attrName>
                                        </p:attrNameLst>
                                      </p:cBhvr>
                                      <p:to>
                                        <p:strVal val="visible"/>
                                      </p:to>
                                    </p:set>
                                    <p:anim calcmode="lin" valueType="num">
                                      <p:cBhvr additive="base">
                                        <p:cTn id="16"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171">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7171">
                                            <p:txEl>
                                              <p:pRg st="2" end="2"/>
                                            </p:txEl>
                                          </p:spTgt>
                                        </p:tgtEl>
                                        <p:attrNameLst>
                                          <p:attrName>style.visibility</p:attrName>
                                        </p:attrNameLst>
                                      </p:cBhvr>
                                      <p:to>
                                        <p:strVal val="visible"/>
                                      </p:to>
                                    </p:set>
                                    <p:anim calcmode="lin" valueType="num">
                                      <p:cBhvr additive="base">
                                        <p:cTn id="20"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7171">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7171">
                                            <p:txEl>
                                              <p:pRg st="3" end="3"/>
                                            </p:txEl>
                                          </p:spTgt>
                                        </p:tgtEl>
                                        <p:attrNameLst>
                                          <p:attrName>style.visibility</p:attrName>
                                        </p:attrNameLst>
                                      </p:cBhvr>
                                      <p:to>
                                        <p:strVal val="visible"/>
                                      </p:to>
                                    </p:set>
                                    <p:anim calcmode="lin" valueType="num">
                                      <p:cBhvr additive="base">
                                        <p:cTn id="24"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7171"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lstStyle/>
          <a:p>
            <a:pPr eaLnBrk="1" hangingPunct="1"/>
            <a:r>
              <a:rPr lang="en-US" altLang="zh-CN" smtClean="0">
                <a:solidFill>
                  <a:srgbClr val="0000FF"/>
                </a:solidFill>
              </a:rPr>
              <a:t>It is essential that </a:t>
            </a:r>
            <a:r>
              <a:rPr lang="en-US" altLang="zh-CN" smtClean="0"/>
              <a:t>researchers and practitioners </a:t>
            </a:r>
            <a:r>
              <a:rPr lang="en-US" altLang="zh-CN" smtClean="0">
                <a:solidFill>
                  <a:srgbClr val="0000FF"/>
                </a:solidFill>
              </a:rPr>
              <a:t>be educated </a:t>
            </a:r>
            <a:r>
              <a:rPr lang="en-US" altLang="zh-CN" smtClean="0"/>
              <a:t>in both traditional and western medicines in order to perform research appropriately and treat patients effectively.</a:t>
            </a:r>
            <a:endParaRPr lang="en-US" altLang="zh-CN" smtClean="0">
              <a:solidFill>
                <a:srgbClr val="0000FF"/>
              </a:solidFill>
            </a:endParaRPr>
          </a:p>
        </p:txBody>
      </p:sp>
      <p:pic>
        <p:nvPicPr>
          <p:cNvPr id="40964"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40965" name="TextBox 4"/>
          <p:cNvSpPr txBox="1">
            <a:spLocks noChangeArrowheads="1"/>
          </p:cNvSpPr>
          <p:nvPr/>
        </p:nvSpPr>
        <p:spPr bwMode="auto">
          <a:xfrm>
            <a:off x="4786313" y="6215063"/>
            <a:ext cx="1714500" cy="400050"/>
          </a:xfrm>
          <a:prstGeom prst="rect">
            <a:avLst/>
          </a:prstGeom>
          <a:noFill/>
          <a:ln w="9525">
            <a:noFill/>
            <a:miter lim="800000"/>
            <a:headEnd/>
            <a:tailEnd/>
          </a:ln>
        </p:spPr>
        <p:txBody>
          <a:bodyPr>
            <a:spAutoFit/>
          </a:bodyPr>
          <a:lstStyle/>
          <a:p>
            <a:r>
              <a:rPr lang="en-US" altLang="zh-CN" sz="2000" b="1">
                <a:solidFill>
                  <a:srgbClr val="0000FF"/>
                </a:solidFill>
              </a:rPr>
              <a:t>Page 86</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57188" y="277813"/>
            <a:ext cx="8329612" cy="1436687"/>
          </a:xfrm>
        </p:spPr>
        <p:txBody>
          <a:bodyPr/>
          <a:lstStyle/>
          <a:p>
            <a:pPr eaLnBrk="1" hangingPunct="1"/>
            <a:r>
              <a:rPr lang="en-US" altLang="zh-CN" sz="3200" smtClean="0"/>
              <a:t>What are the factors to consider when we integrate eastern and western medicine?</a:t>
            </a:r>
            <a:r>
              <a:rPr lang="en-US" altLang="zh-CN" sz="4000" smtClean="0"/>
              <a:t> </a:t>
            </a:r>
            <a:r>
              <a:rPr lang="en-US" altLang="zh-CN" sz="4000" b="1" smtClean="0"/>
              <a:t>(</a:t>
            </a:r>
            <a:r>
              <a:rPr lang="en-US" altLang="zh-CN" sz="3200" b="1" smtClean="0"/>
              <a:t>Pre. 8) </a:t>
            </a:r>
          </a:p>
        </p:txBody>
      </p:sp>
      <p:sp>
        <p:nvSpPr>
          <p:cNvPr id="9219" name="Rectangle 3"/>
          <p:cNvSpPr>
            <a:spLocks noGrp="1" noChangeArrowheads="1"/>
          </p:cNvSpPr>
          <p:nvPr>
            <p:ph type="body" idx="1"/>
          </p:nvPr>
        </p:nvSpPr>
        <p:spPr>
          <a:xfrm>
            <a:off x="428625" y="1928813"/>
            <a:ext cx="8258175" cy="3916362"/>
          </a:xfrm>
        </p:spPr>
        <p:txBody>
          <a:bodyPr/>
          <a:lstStyle/>
          <a:p>
            <a:r>
              <a:rPr lang="en-US" altLang="zh-CN" smtClean="0"/>
              <a:t>Assessment of the intrinsic value of traditional medicine in society</a:t>
            </a:r>
          </a:p>
          <a:p>
            <a:r>
              <a:rPr lang="en-US" altLang="zh-CN" smtClean="0"/>
              <a:t>Research and education </a:t>
            </a:r>
          </a:p>
          <a:p>
            <a:r>
              <a:rPr lang="en-US" altLang="zh-CN" smtClean="0"/>
              <a:t>Political, economic and social factors</a:t>
            </a:r>
            <a:endParaRPr lang="zh-CN" altLang="en-US" smtClean="0"/>
          </a:p>
        </p:txBody>
      </p:sp>
      <p:pic>
        <p:nvPicPr>
          <p:cNvPr id="41988"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41989" name="TextBox 4"/>
          <p:cNvSpPr txBox="1">
            <a:spLocks noChangeArrowheads="1"/>
          </p:cNvSpPr>
          <p:nvPr/>
        </p:nvSpPr>
        <p:spPr bwMode="auto">
          <a:xfrm>
            <a:off x="5000625" y="6215063"/>
            <a:ext cx="2000250" cy="400050"/>
          </a:xfrm>
          <a:prstGeom prst="rect">
            <a:avLst/>
          </a:prstGeom>
          <a:noFill/>
          <a:ln w="9525">
            <a:noFill/>
            <a:miter lim="800000"/>
            <a:headEnd/>
            <a:tailEnd/>
          </a:ln>
        </p:spPr>
        <p:txBody>
          <a:bodyPr>
            <a:spAutoFit/>
          </a:bodyPr>
          <a:lstStyle/>
          <a:p>
            <a:r>
              <a:rPr lang="en-US" altLang="zh-CN" sz="2000" b="1">
                <a:solidFill>
                  <a:srgbClr val="0000FF"/>
                </a:solidFill>
              </a:rPr>
              <a:t>Page 86</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219">
                                            <p:txEl>
                                              <p:pRg st="2" end="2"/>
                                            </p:txEl>
                                          </p:spTgt>
                                        </p:tgtEl>
                                        <p:attrNameLst>
                                          <p:attrName>style.visibility</p:attrName>
                                        </p:attrNameLst>
                                      </p:cBhvr>
                                      <p:to>
                                        <p:strVal val="visible"/>
                                      </p:to>
                                    </p:set>
                                    <p:anim calcmode="lin" valueType="num">
                                      <p:cBhvr additive="base">
                                        <p:cTn id="24"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zh-CN" smtClean="0"/>
              <a:t>Two Approaches in Contrast </a:t>
            </a:r>
          </a:p>
        </p:txBody>
      </p:sp>
      <p:pic>
        <p:nvPicPr>
          <p:cNvPr id="43011"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43012" name="TextBox 4"/>
          <p:cNvSpPr txBox="1">
            <a:spLocks noChangeArrowheads="1"/>
          </p:cNvSpPr>
          <p:nvPr/>
        </p:nvSpPr>
        <p:spPr bwMode="auto">
          <a:xfrm>
            <a:off x="5929313" y="6215063"/>
            <a:ext cx="1214437" cy="400050"/>
          </a:xfrm>
          <a:prstGeom prst="rect">
            <a:avLst/>
          </a:prstGeom>
          <a:noFill/>
          <a:ln w="9525">
            <a:noFill/>
            <a:miter lim="800000"/>
            <a:headEnd/>
            <a:tailEnd/>
          </a:ln>
        </p:spPr>
        <p:txBody>
          <a:bodyPr>
            <a:spAutoFit/>
          </a:bodyPr>
          <a:lstStyle/>
          <a:p>
            <a:r>
              <a:rPr lang="en-US" altLang="zh-CN" sz="2000" b="1">
                <a:solidFill>
                  <a:srgbClr val="0000FF"/>
                </a:solidFill>
              </a:rPr>
              <a:t>Page 85</a:t>
            </a:r>
            <a:endParaRPr lang="zh-CN" altLang="en-US" sz="2000" b="1">
              <a:solidFill>
                <a:srgbClr val="0000FF"/>
              </a:solidFill>
            </a:endParaRPr>
          </a:p>
        </p:txBody>
      </p:sp>
      <p:graphicFrame>
        <p:nvGraphicFramePr>
          <p:cNvPr id="7" name="内容占位符 6"/>
          <p:cNvGraphicFramePr>
            <a:graphicFrameLocks noGrp="1"/>
          </p:cNvGraphicFramePr>
          <p:nvPr>
            <p:ph idx="1"/>
          </p:nvPr>
        </p:nvGraphicFramePr>
        <p:xfrm>
          <a:off x="457200" y="1600200"/>
          <a:ext cx="8229600" cy="4530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linds(horizontal)">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Graphic spid="7" grpId="0">
        <p:bldAsOne/>
      </p:bldGraphic>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zh-CN" smtClean="0"/>
              <a:t>Two Approaches in Interaction </a:t>
            </a:r>
          </a:p>
        </p:txBody>
      </p:sp>
      <p:pic>
        <p:nvPicPr>
          <p:cNvPr id="4403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44036" name="TextBox 4"/>
          <p:cNvSpPr txBox="1">
            <a:spLocks noChangeArrowheads="1"/>
          </p:cNvSpPr>
          <p:nvPr/>
        </p:nvSpPr>
        <p:spPr bwMode="auto">
          <a:xfrm>
            <a:off x="5929313" y="6215063"/>
            <a:ext cx="1214437" cy="400050"/>
          </a:xfrm>
          <a:prstGeom prst="rect">
            <a:avLst/>
          </a:prstGeom>
          <a:noFill/>
          <a:ln w="9525">
            <a:noFill/>
            <a:miter lim="800000"/>
            <a:headEnd/>
            <a:tailEnd/>
          </a:ln>
        </p:spPr>
        <p:txBody>
          <a:bodyPr>
            <a:spAutoFit/>
          </a:bodyPr>
          <a:lstStyle/>
          <a:p>
            <a:r>
              <a:rPr lang="en-US" altLang="zh-CN" sz="2000" b="1">
                <a:solidFill>
                  <a:srgbClr val="0000FF"/>
                </a:solidFill>
              </a:rPr>
              <a:t>Page 85</a:t>
            </a:r>
            <a:endParaRPr lang="zh-CN" altLang="en-US" sz="2000" b="1">
              <a:solidFill>
                <a:srgbClr val="0000FF"/>
              </a:solidFill>
            </a:endParaRPr>
          </a:p>
        </p:txBody>
      </p:sp>
      <p:graphicFrame>
        <p:nvGraphicFramePr>
          <p:cNvPr id="9" name="图示 8"/>
          <p:cNvGraphicFramePr/>
          <p:nvPr/>
        </p:nvGraphicFramePr>
        <p:xfrm>
          <a:off x="1142976" y="185736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linds(horizontal)">
                                      <p:cBhvr>
                                        <p:cTn id="7" dur="5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28625" y="285750"/>
            <a:ext cx="8429625" cy="785813"/>
          </a:xfrm>
        </p:spPr>
        <p:txBody>
          <a:bodyPr/>
          <a:lstStyle/>
          <a:p>
            <a:pPr eaLnBrk="1" hangingPunct="1"/>
            <a:r>
              <a:rPr lang="en-US" altLang="zh-CN" sz="3600" dirty="0" smtClean="0"/>
              <a:t>The Trend???</a:t>
            </a:r>
            <a:r>
              <a:rPr lang="en-US" altLang="zh-CN" sz="3600" b="1" dirty="0" smtClean="0"/>
              <a:t> </a:t>
            </a:r>
          </a:p>
        </p:txBody>
      </p:sp>
      <p:pic>
        <p:nvPicPr>
          <p:cNvPr id="13315"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13316" name="TextBox 4"/>
          <p:cNvSpPr txBox="1">
            <a:spLocks noChangeArrowheads="1"/>
          </p:cNvSpPr>
          <p:nvPr/>
        </p:nvSpPr>
        <p:spPr bwMode="auto">
          <a:xfrm>
            <a:off x="5429250" y="6215063"/>
            <a:ext cx="1214438" cy="400050"/>
          </a:xfrm>
          <a:prstGeom prst="rect">
            <a:avLst/>
          </a:prstGeom>
          <a:noFill/>
          <a:ln w="9525">
            <a:noFill/>
            <a:miter lim="800000"/>
            <a:headEnd/>
            <a:tailEnd/>
          </a:ln>
        </p:spPr>
        <p:txBody>
          <a:bodyPr>
            <a:spAutoFit/>
          </a:bodyPr>
          <a:lstStyle/>
          <a:p>
            <a:r>
              <a:rPr lang="en-US" altLang="zh-CN" sz="2000" b="1">
                <a:solidFill>
                  <a:srgbClr val="0000FF"/>
                </a:solidFill>
              </a:rPr>
              <a:t>Page 83</a:t>
            </a:r>
            <a:endParaRPr lang="zh-CN" altLang="en-US" sz="2000" b="1">
              <a:solidFill>
                <a:srgbClr val="0000FF"/>
              </a:solidFill>
            </a:endParaRPr>
          </a:p>
        </p:txBody>
      </p:sp>
      <p:graphicFrame>
        <p:nvGraphicFramePr>
          <p:cNvPr id="7" name="图示 6"/>
          <p:cNvGraphicFramePr/>
          <p:nvPr/>
        </p:nvGraphicFramePr>
        <p:xfrm>
          <a:off x="500034" y="1785926"/>
          <a:ext cx="7929618" cy="41037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p:cNvSpPr txBox="1">
            <a:spLocks noChangeArrowheads="1"/>
          </p:cNvSpPr>
          <p:nvPr/>
        </p:nvSpPr>
        <p:spPr bwMode="auto">
          <a:xfrm>
            <a:off x="1000100" y="3357562"/>
            <a:ext cx="1714512" cy="584775"/>
          </a:xfrm>
          <a:prstGeom prst="rect">
            <a:avLst/>
          </a:prstGeom>
          <a:noFill/>
          <a:ln w="9525">
            <a:noFill/>
            <a:miter lim="800000"/>
            <a:headEnd/>
            <a:tailEnd/>
          </a:ln>
        </p:spPr>
        <p:txBody>
          <a:bodyPr wrap="square">
            <a:spAutoFit/>
          </a:bodyPr>
          <a:lstStyle/>
          <a:p>
            <a:r>
              <a:rPr lang="en-US" altLang="zh-CN" sz="3200" dirty="0">
                <a:solidFill>
                  <a:srgbClr val="0000FF"/>
                </a:solidFill>
              </a:rPr>
              <a:t>Merger</a:t>
            </a:r>
          </a:p>
        </p:txBody>
      </p:sp>
      <p:sp>
        <p:nvSpPr>
          <p:cNvPr id="9" name="TextBox 8"/>
          <p:cNvSpPr txBox="1"/>
          <p:nvPr/>
        </p:nvSpPr>
        <p:spPr>
          <a:xfrm>
            <a:off x="1928794" y="3857628"/>
            <a:ext cx="1914307" cy="584775"/>
          </a:xfrm>
          <a:prstGeom prst="rect">
            <a:avLst/>
          </a:prstGeom>
          <a:noFill/>
          <a:ln w="9525">
            <a:noFill/>
            <a:miter lim="800000"/>
            <a:headEnd/>
            <a:tailEnd/>
          </a:ln>
        </p:spPr>
        <p:txBody>
          <a:bodyPr>
            <a:spAutoFit/>
          </a:bodyPr>
          <a:lstStyle/>
          <a:p>
            <a:r>
              <a:rPr lang="en-US" altLang="zh-CN" sz="3200" dirty="0" smtClean="0">
                <a:solidFill>
                  <a:srgbClr val="0000FF"/>
                </a:solidFill>
              </a:rPr>
              <a:t>Integrate </a:t>
            </a:r>
            <a:endParaRPr lang="zh-CN" altLang="en-US" sz="3200" dirty="0">
              <a:solidFill>
                <a:srgbClr val="0000FF"/>
              </a:solidFill>
            </a:endParaRPr>
          </a:p>
        </p:txBody>
      </p:sp>
      <p:sp>
        <p:nvSpPr>
          <p:cNvPr id="10" name="TextBox 9"/>
          <p:cNvSpPr txBox="1"/>
          <p:nvPr/>
        </p:nvSpPr>
        <p:spPr>
          <a:xfrm>
            <a:off x="4429124" y="3000372"/>
            <a:ext cx="3357586" cy="646331"/>
          </a:xfrm>
          <a:prstGeom prst="rect">
            <a:avLst/>
          </a:prstGeom>
          <a:noFill/>
        </p:spPr>
        <p:txBody>
          <a:bodyPr wrap="square" rtlCol="0">
            <a:spAutoFit/>
          </a:bodyPr>
          <a:lstStyle/>
          <a:p>
            <a:r>
              <a:rPr lang="en-US" altLang="zh-CN" sz="3600" dirty="0" smtClean="0">
                <a:solidFill>
                  <a:srgbClr val="0000FF"/>
                </a:solidFill>
              </a:rPr>
              <a:t>INTEGRATION</a:t>
            </a:r>
            <a:endParaRPr lang="zh-CN" altLang="en-US" sz="3600" dirty="0">
              <a:solidFill>
                <a:srgbClr val="0000FF"/>
              </a:solidFill>
            </a:endParaRPr>
          </a:p>
        </p:txBody>
      </p:sp>
      <p:sp>
        <p:nvSpPr>
          <p:cNvPr id="11" name="TextBox 10"/>
          <p:cNvSpPr txBox="1"/>
          <p:nvPr/>
        </p:nvSpPr>
        <p:spPr>
          <a:xfrm>
            <a:off x="4786314" y="3786190"/>
            <a:ext cx="2143140" cy="769441"/>
          </a:xfrm>
          <a:prstGeom prst="rect">
            <a:avLst/>
          </a:prstGeom>
          <a:noFill/>
        </p:spPr>
        <p:txBody>
          <a:bodyPr wrap="square" rtlCol="0">
            <a:spAutoFit/>
          </a:bodyPr>
          <a:lstStyle/>
          <a:p>
            <a:r>
              <a:rPr lang="en-US" altLang="zh-CN" sz="4400" dirty="0" smtClean="0">
                <a:solidFill>
                  <a:srgbClr val="0000FF"/>
                </a:solidFill>
              </a:rPr>
              <a:t>CAM</a:t>
            </a:r>
            <a:endParaRPr lang="zh-CN" altLang="en-US" sz="4400" dirty="0">
              <a:solidFill>
                <a:srgbClr val="0000FF"/>
              </a:solidFill>
            </a:endParaRPr>
          </a:p>
        </p:txBody>
      </p:sp>
      <p:sp>
        <p:nvSpPr>
          <p:cNvPr id="12" name="TextBox 11"/>
          <p:cNvSpPr txBox="1"/>
          <p:nvPr/>
        </p:nvSpPr>
        <p:spPr>
          <a:xfrm>
            <a:off x="2714612" y="3214686"/>
            <a:ext cx="571504" cy="830997"/>
          </a:xfrm>
          <a:prstGeom prst="rect">
            <a:avLst/>
          </a:prstGeom>
          <a:noFill/>
        </p:spPr>
        <p:txBody>
          <a:bodyPr wrap="square" rtlCol="0">
            <a:spAutoFit/>
          </a:bodyPr>
          <a:lstStyle/>
          <a:p>
            <a:r>
              <a:rPr lang="en-US" altLang="zh-CN" sz="4800" dirty="0" smtClean="0">
                <a:solidFill>
                  <a:srgbClr val="0000FF"/>
                </a:solidFill>
              </a:rPr>
              <a:t>?</a:t>
            </a:r>
            <a:endParaRPr lang="zh-CN" altLang="en-US" sz="4800"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ox(in)">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ox(in)">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Graphic spid="7" grpId="0">
        <p:bldAsOne/>
      </p:bldGraphic>
      <p:bldP spid="8" grpId="0"/>
      <p:bldP spid="9" grpId="0"/>
      <p:bldP spid="10" grpId="0"/>
      <p:bldP spid="11" grpId="0"/>
      <p:bldP spid="12" grpId="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28625" y="285750"/>
            <a:ext cx="8429625" cy="785813"/>
          </a:xfrm>
        </p:spPr>
        <p:txBody>
          <a:bodyPr/>
          <a:lstStyle/>
          <a:p>
            <a:pPr eaLnBrk="1" hangingPunct="1"/>
            <a:r>
              <a:rPr lang="en-US" altLang="zh-CN" sz="3600" dirty="0" smtClean="0"/>
              <a:t>The Trend???</a:t>
            </a:r>
            <a:r>
              <a:rPr lang="en-US" altLang="zh-CN" sz="3600" b="1" dirty="0" smtClean="0"/>
              <a:t> </a:t>
            </a:r>
          </a:p>
        </p:txBody>
      </p:sp>
      <p:pic>
        <p:nvPicPr>
          <p:cNvPr id="13315"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13316" name="TextBox 4"/>
          <p:cNvSpPr txBox="1">
            <a:spLocks noChangeArrowheads="1"/>
          </p:cNvSpPr>
          <p:nvPr/>
        </p:nvSpPr>
        <p:spPr bwMode="auto">
          <a:xfrm>
            <a:off x="5429250" y="6215063"/>
            <a:ext cx="1214438" cy="400050"/>
          </a:xfrm>
          <a:prstGeom prst="rect">
            <a:avLst/>
          </a:prstGeom>
          <a:noFill/>
          <a:ln w="9525">
            <a:noFill/>
            <a:miter lim="800000"/>
            <a:headEnd/>
            <a:tailEnd/>
          </a:ln>
        </p:spPr>
        <p:txBody>
          <a:bodyPr>
            <a:spAutoFit/>
          </a:bodyPr>
          <a:lstStyle/>
          <a:p>
            <a:r>
              <a:rPr lang="en-US" altLang="zh-CN" sz="2000" b="1">
                <a:solidFill>
                  <a:srgbClr val="0000FF"/>
                </a:solidFill>
              </a:rPr>
              <a:t>Page 83</a:t>
            </a:r>
            <a:endParaRPr lang="zh-CN" altLang="en-US" sz="2000" b="1">
              <a:solidFill>
                <a:srgbClr val="0000FF"/>
              </a:solidFill>
            </a:endParaRPr>
          </a:p>
        </p:txBody>
      </p:sp>
      <p:graphicFrame>
        <p:nvGraphicFramePr>
          <p:cNvPr id="7" name="图示 6"/>
          <p:cNvGraphicFramePr/>
          <p:nvPr/>
        </p:nvGraphicFramePr>
        <p:xfrm>
          <a:off x="500034" y="1785926"/>
          <a:ext cx="7929618" cy="41037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p:cNvSpPr txBox="1">
            <a:spLocks noChangeArrowheads="1"/>
          </p:cNvSpPr>
          <p:nvPr/>
        </p:nvSpPr>
        <p:spPr bwMode="auto">
          <a:xfrm>
            <a:off x="1000100" y="3357562"/>
            <a:ext cx="1714512" cy="584775"/>
          </a:xfrm>
          <a:prstGeom prst="rect">
            <a:avLst/>
          </a:prstGeom>
          <a:noFill/>
          <a:ln w="9525">
            <a:noFill/>
            <a:miter lim="800000"/>
            <a:headEnd/>
            <a:tailEnd/>
          </a:ln>
        </p:spPr>
        <p:txBody>
          <a:bodyPr wrap="square">
            <a:spAutoFit/>
          </a:bodyPr>
          <a:lstStyle/>
          <a:p>
            <a:r>
              <a:rPr lang="en-US" altLang="zh-CN" sz="3200" dirty="0">
                <a:solidFill>
                  <a:srgbClr val="0000FF"/>
                </a:solidFill>
              </a:rPr>
              <a:t>Merger</a:t>
            </a:r>
          </a:p>
        </p:txBody>
      </p:sp>
      <p:sp>
        <p:nvSpPr>
          <p:cNvPr id="9" name="TextBox 8"/>
          <p:cNvSpPr txBox="1"/>
          <p:nvPr/>
        </p:nvSpPr>
        <p:spPr>
          <a:xfrm>
            <a:off x="1928794" y="3857628"/>
            <a:ext cx="1914307" cy="584775"/>
          </a:xfrm>
          <a:prstGeom prst="rect">
            <a:avLst/>
          </a:prstGeom>
          <a:noFill/>
          <a:ln w="9525">
            <a:noFill/>
            <a:miter lim="800000"/>
            <a:headEnd/>
            <a:tailEnd/>
          </a:ln>
        </p:spPr>
        <p:txBody>
          <a:bodyPr>
            <a:spAutoFit/>
          </a:bodyPr>
          <a:lstStyle/>
          <a:p>
            <a:r>
              <a:rPr lang="en-US" altLang="zh-CN" sz="3200" dirty="0" smtClean="0">
                <a:solidFill>
                  <a:srgbClr val="0000FF"/>
                </a:solidFill>
              </a:rPr>
              <a:t>Integrate </a:t>
            </a:r>
            <a:endParaRPr lang="zh-CN" altLang="en-US" sz="3200" dirty="0">
              <a:solidFill>
                <a:srgbClr val="0000FF"/>
              </a:solidFill>
            </a:endParaRPr>
          </a:p>
        </p:txBody>
      </p:sp>
      <p:sp>
        <p:nvSpPr>
          <p:cNvPr id="10" name="TextBox 9"/>
          <p:cNvSpPr txBox="1"/>
          <p:nvPr/>
        </p:nvSpPr>
        <p:spPr>
          <a:xfrm>
            <a:off x="4429124" y="3000372"/>
            <a:ext cx="3357586" cy="646331"/>
          </a:xfrm>
          <a:prstGeom prst="rect">
            <a:avLst/>
          </a:prstGeom>
          <a:noFill/>
        </p:spPr>
        <p:txBody>
          <a:bodyPr wrap="square" rtlCol="0">
            <a:spAutoFit/>
          </a:bodyPr>
          <a:lstStyle/>
          <a:p>
            <a:r>
              <a:rPr lang="en-US" altLang="zh-CN" sz="3600" dirty="0" smtClean="0">
                <a:solidFill>
                  <a:srgbClr val="0000FF"/>
                </a:solidFill>
              </a:rPr>
              <a:t>INTEGRATION</a:t>
            </a:r>
            <a:endParaRPr lang="zh-CN" altLang="en-US" sz="3600" dirty="0">
              <a:solidFill>
                <a:srgbClr val="0000FF"/>
              </a:solidFill>
            </a:endParaRPr>
          </a:p>
        </p:txBody>
      </p:sp>
      <p:sp>
        <p:nvSpPr>
          <p:cNvPr id="11" name="TextBox 10"/>
          <p:cNvSpPr txBox="1"/>
          <p:nvPr/>
        </p:nvSpPr>
        <p:spPr>
          <a:xfrm>
            <a:off x="4786314" y="3786190"/>
            <a:ext cx="2143140" cy="769441"/>
          </a:xfrm>
          <a:prstGeom prst="rect">
            <a:avLst/>
          </a:prstGeom>
          <a:noFill/>
        </p:spPr>
        <p:txBody>
          <a:bodyPr wrap="square" rtlCol="0">
            <a:spAutoFit/>
          </a:bodyPr>
          <a:lstStyle/>
          <a:p>
            <a:r>
              <a:rPr lang="en-US" altLang="zh-CN" sz="4400" dirty="0" smtClean="0">
                <a:solidFill>
                  <a:srgbClr val="0000FF"/>
                </a:solidFill>
              </a:rPr>
              <a:t>CAM</a:t>
            </a:r>
            <a:endParaRPr lang="zh-CN" altLang="en-US" sz="4400" dirty="0">
              <a:solidFill>
                <a:srgbClr val="0000FF"/>
              </a:solidFill>
            </a:endParaRPr>
          </a:p>
        </p:txBody>
      </p:sp>
      <p:sp>
        <p:nvSpPr>
          <p:cNvPr id="13" name="TextBox 12"/>
          <p:cNvSpPr txBox="1"/>
          <p:nvPr/>
        </p:nvSpPr>
        <p:spPr>
          <a:xfrm>
            <a:off x="2500298" y="3286124"/>
            <a:ext cx="1779654" cy="584775"/>
          </a:xfrm>
          <a:prstGeom prst="rect">
            <a:avLst/>
          </a:prstGeom>
          <a:noFill/>
          <a:ln w="9525">
            <a:noFill/>
            <a:miter lim="800000"/>
            <a:headEnd/>
            <a:tailEnd/>
          </a:ln>
        </p:spPr>
        <p:txBody>
          <a:bodyPr>
            <a:spAutoFit/>
          </a:bodyPr>
          <a:lstStyle/>
          <a:p>
            <a:r>
              <a:rPr lang="en-US" altLang="zh-CN" sz="3200" dirty="0" smtClean="0">
                <a:solidFill>
                  <a:srgbClr val="0000FF"/>
                </a:solidFill>
              </a:rPr>
              <a:t>Blending</a:t>
            </a:r>
            <a:endParaRPr lang="zh-CN" altLang="en-US" sz="3200" dirty="0" smtClean="0">
              <a:solidFill>
                <a:srgbClr val="0000FF"/>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00063" y="285750"/>
            <a:ext cx="8229600" cy="1139825"/>
          </a:xfrm>
        </p:spPr>
        <p:txBody>
          <a:bodyPr/>
          <a:lstStyle/>
          <a:p>
            <a:pPr eaLnBrk="1" hangingPunct="1"/>
            <a:r>
              <a:rPr lang="en-US" altLang="zh-CN" smtClean="0"/>
              <a:t>Put Them in Order and Make Your Final Comments </a:t>
            </a:r>
          </a:p>
        </p:txBody>
      </p:sp>
      <p:sp>
        <p:nvSpPr>
          <p:cNvPr id="9219" name="Rectangle 3"/>
          <p:cNvSpPr>
            <a:spLocks noGrp="1" noChangeArrowheads="1"/>
          </p:cNvSpPr>
          <p:nvPr>
            <p:ph type="body" idx="1"/>
          </p:nvPr>
        </p:nvSpPr>
        <p:spPr/>
        <p:txBody>
          <a:bodyPr/>
          <a:lstStyle/>
          <a:p>
            <a:pPr eaLnBrk="1" hangingPunct="1"/>
            <a:r>
              <a:rPr lang="en-US" altLang="zh-CN" smtClean="0"/>
              <a:t>blend</a:t>
            </a:r>
          </a:p>
          <a:p>
            <a:pPr eaLnBrk="1" hangingPunct="1"/>
            <a:r>
              <a:rPr lang="en-US" altLang="zh-CN" smtClean="0"/>
              <a:t>merger</a:t>
            </a:r>
          </a:p>
          <a:p>
            <a:pPr eaLnBrk="1" hangingPunct="1"/>
            <a:r>
              <a:rPr lang="en-US" altLang="zh-CN" smtClean="0"/>
              <a:t>harmonize</a:t>
            </a:r>
          </a:p>
          <a:p>
            <a:pPr eaLnBrk="1" hangingPunct="1"/>
            <a:r>
              <a:rPr lang="en-US" altLang="zh-CN" smtClean="0"/>
              <a:t>compliment</a:t>
            </a:r>
          </a:p>
          <a:p>
            <a:pPr eaLnBrk="1" hangingPunct="1"/>
            <a:r>
              <a:rPr lang="en-US" altLang="zh-CN" smtClean="0"/>
              <a:t>combine</a:t>
            </a:r>
          </a:p>
          <a:p>
            <a:pPr eaLnBrk="1" hangingPunct="1"/>
            <a:r>
              <a:rPr lang="en-US" altLang="zh-CN" smtClean="0"/>
              <a:t>integrate</a:t>
            </a:r>
          </a:p>
          <a:p>
            <a:pPr eaLnBrk="1" hangingPunct="1"/>
            <a:r>
              <a:rPr lang="en-US" altLang="zh-CN" smtClean="0"/>
              <a:t>…</a:t>
            </a:r>
          </a:p>
          <a:p>
            <a:pPr eaLnBrk="1" hangingPunct="1"/>
            <a:endParaRPr lang="en-US" altLang="zh-CN" smtClean="0"/>
          </a:p>
        </p:txBody>
      </p:sp>
      <p:pic>
        <p:nvPicPr>
          <p:cNvPr id="45060"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45061" name="TextBox 4"/>
          <p:cNvSpPr txBox="1">
            <a:spLocks noChangeArrowheads="1"/>
          </p:cNvSpPr>
          <p:nvPr/>
        </p:nvSpPr>
        <p:spPr bwMode="auto">
          <a:xfrm>
            <a:off x="5214938" y="6286500"/>
            <a:ext cx="1714500" cy="400050"/>
          </a:xfrm>
          <a:prstGeom prst="rect">
            <a:avLst/>
          </a:prstGeom>
          <a:noFill/>
          <a:ln w="9525">
            <a:noFill/>
            <a:miter lim="800000"/>
            <a:headEnd/>
            <a:tailEnd/>
          </a:ln>
        </p:spPr>
        <p:txBody>
          <a:bodyPr>
            <a:spAutoFit/>
          </a:bodyPr>
          <a:lstStyle/>
          <a:p>
            <a:r>
              <a:rPr lang="en-US" altLang="zh-CN" sz="2000" b="1">
                <a:solidFill>
                  <a:srgbClr val="0000FF"/>
                </a:solidFill>
              </a:rPr>
              <a:t>Page 86</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219">
                                            <p:txEl>
                                              <p:pRg st="2" end="2"/>
                                            </p:txEl>
                                          </p:spTgt>
                                        </p:tgtEl>
                                        <p:attrNameLst>
                                          <p:attrName>style.visibility</p:attrName>
                                        </p:attrNameLst>
                                      </p:cBhvr>
                                      <p:to>
                                        <p:strVal val="visible"/>
                                      </p:to>
                                    </p:set>
                                    <p:anim calcmode="lin" valueType="num">
                                      <p:cBhvr additive="base">
                                        <p:cTn id="24"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219">
                                            <p:txEl>
                                              <p:pRg st="3" end="3"/>
                                            </p:txEl>
                                          </p:spTgt>
                                        </p:tgtEl>
                                        <p:attrNameLst>
                                          <p:attrName>style.visibility</p:attrName>
                                        </p:attrNameLst>
                                      </p:cBhvr>
                                      <p:to>
                                        <p:strVal val="visible"/>
                                      </p:to>
                                    </p:set>
                                    <p:anim calcmode="lin" valueType="num">
                                      <p:cBhvr additive="base">
                                        <p:cTn id="30"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219">
                                            <p:txEl>
                                              <p:pRg st="4" end="4"/>
                                            </p:txEl>
                                          </p:spTgt>
                                        </p:tgtEl>
                                        <p:attrNameLst>
                                          <p:attrName>style.visibility</p:attrName>
                                        </p:attrNameLst>
                                      </p:cBhvr>
                                      <p:to>
                                        <p:strVal val="visible"/>
                                      </p:to>
                                    </p:set>
                                    <p:anim calcmode="lin" valueType="num">
                                      <p:cBhvr additive="base">
                                        <p:cTn id="36"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9219">
                                            <p:txEl>
                                              <p:pRg st="5" end="5"/>
                                            </p:txEl>
                                          </p:spTgt>
                                        </p:tgtEl>
                                        <p:attrNameLst>
                                          <p:attrName>style.visibility</p:attrName>
                                        </p:attrNameLst>
                                      </p:cBhvr>
                                      <p:to>
                                        <p:strVal val="visible"/>
                                      </p:to>
                                    </p:set>
                                    <p:anim calcmode="lin" valueType="num">
                                      <p:cBhvr additive="base">
                                        <p:cTn id="42"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9219">
                                            <p:txEl>
                                              <p:pRg st="6" end="6"/>
                                            </p:txEl>
                                          </p:spTgt>
                                        </p:tgtEl>
                                        <p:attrNameLst>
                                          <p:attrName>style.visibility</p:attrName>
                                        </p:attrNameLst>
                                      </p:cBhvr>
                                      <p:to>
                                        <p:strVal val="visible"/>
                                      </p:to>
                                    </p:set>
                                    <p:anim calcmode="lin" valueType="num">
                                      <p:cBhvr additive="base">
                                        <p:cTn id="48"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Make your final comments </a:t>
            </a:r>
          </a:p>
        </p:txBody>
      </p:sp>
      <p:sp>
        <p:nvSpPr>
          <p:cNvPr id="9219" name="Rectangle 3"/>
          <p:cNvSpPr>
            <a:spLocks noGrp="1" noChangeArrowheads="1"/>
          </p:cNvSpPr>
          <p:nvPr>
            <p:ph type="body" idx="1"/>
          </p:nvPr>
        </p:nvSpPr>
        <p:spPr/>
        <p:txBody>
          <a:bodyPr/>
          <a:lstStyle/>
          <a:p>
            <a:pPr eaLnBrk="1" hangingPunct="1"/>
            <a:r>
              <a:rPr lang="en-US" altLang="zh-CN" smtClean="0"/>
              <a:t>combine</a:t>
            </a:r>
          </a:p>
          <a:p>
            <a:pPr eaLnBrk="1" hangingPunct="1"/>
            <a:r>
              <a:rPr lang="en-US" altLang="zh-CN" smtClean="0"/>
              <a:t>integrate</a:t>
            </a:r>
          </a:p>
          <a:p>
            <a:pPr eaLnBrk="1" hangingPunct="1"/>
            <a:r>
              <a:rPr lang="en-US" altLang="zh-CN" smtClean="0"/>
              <a:t>merger</a:t>
            </a:r>
          </a:p>
          <a:p>
            <a:pPr eaLnBrk="1" hangingPunct="1"/>
            <a:r>
              <a:rPr lang="en-US" altLang="zh-CN" smtClean="0"/>
              <a:t>blend</a:t>
            </a:r>
          </a:p>
          <a:p>
            <a:pPr eaLnBrk="1" hangingPunct="1"/>
            <a:r>
              <a:rPr lang="en-US" altLang="zh-CN" smtClean="0"/>
              <a:t>compliment</a:t>
            </a:r>
          </a:p>
          <a:p>
            <a:pPr eaLnBrk="1" hangingPunct="1"/>
            <a:r>
              <a:rPr lang="en-US" altLang="zh-CN" smtClean="0"/>
              <a:t>harmonize</a:t>
            </a:r>
          </a:p>
          <a:p>
            <a:pPr eaLnBrk="1" hangingPunct="1"/>
            <a:r>
              <a:rPr lang="en-US" altLang="zh-CN" smtClean="0"/>
              <a:t>…</a:t>
            </a:r>
          </a:p>
          <a:p>
            <a:pPr eaLnBrk="1" hangingPunct="1"/>
            <a:endParaRPr lang="en-US" altLang="zh-CN" smtClean="0"/>
          </a:p>
        </p:txBody>
      </p:sp>
      <p:pic>
        <p:nvPicPr>
          <p:cNvPr id="46084"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46085" name="TextBox 4"/>
          <p:cNvSpPr txBox="1">
            <a:spLocks noChangeArrowheads="1"/>
          </p:cNvSpPr>
          <p:nvPr/>
        </p:nvSpPr>
        <p:spPr bwMode="auto">
          <a:xfrm>
            <a:off x="5214938" y="6286500"/>
            <a:ext cx="1714500" cy="400050"/>
          </a:xfrm>
          <a:prstGeom prst="rect">
            <a:avLst/>
          </a:prstGeom>
          <a:noFill/>
          <a:ln w="9525">
            <a:noFill/>
            <a:miter lim="800000"/>
            <a:headEnd/>
            <a:tailEnd/>
          </a:ln>
        </p:spPr>
        <p:txBody>
          <a:bodyPr>
            <a:spAutoFit/>
          </a:bodyPr>
          <a:lstStyle/>
          <a:p>
            <a:r>
              <a:rPr lang="en-US" altLang="zh-CN" sz="2000" b="1">
                <a:solidFill>
                  <a:srgbClr val="0000FF"/>
                </a:solidFill>
              </a:rPr>
              <a:t>Page 86</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219">
                                            <p:txEl>
                                              <p:pRg st="2" end="2"/>
                                            </p:txEl>
                                          </p:spTgt>
                                        </p:tgtEl>
                                        <p:attrNameLst>
                                          <p:attrName>style.visibility</p:attrName>
                                        </p:attrNameLst>
                                      </p:cBhvr>
                                      <p:to>
                                        <p:strVal val="visible"/>
                                      </p:to>
                                    </p:set>
                                    <p:anim calcmode="lin" valueType="num">
                                      <p:cBhvr additive="base">
                                        <p:cTn id="24"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219">
                                            <p:txEl>
                                              <p:pRg st="3" end="3"/>
                                            </p:txEl>
                                          </p:spTgt>
                                        </p:tgtEl>
                                        <p:attrNameLst>
                                          <p:attrName>style.visibility</p:attrName>
                                        </p:attrNameLst>
                                      </p:cBhvr>
                                      <p:to>
                                        <p:strVal val="visible"/>
                                      </p:to>
                                    </p:set>
                                    <p:anim calcmode="lin" valueType="num">
                                      <p:cBhvr additive="base">
                                        <p:cTn id="30"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219">
                                            <p:txEl>
                                              <p:pRg st="4" end="4"/>
                                            </p:txEl>
                                          </p:spTgt>
                                        </p:tgtEl>
                                        <p:attrNameLst>
                                          <p:attrName>style.visibility</p:attrName>
                                        </p:attrNameLst>
                                      </p:cBhvr>
                                      <p:to>
                                        <p:strVal val="visible"/>
                                      </p:to>
                                    </p:set>
                                    <p:anim calcmode="lin" valueType="num">
                                      <p:cBhvr additive="base">
                                        <p:cTn id="36"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9219">
                                            <p:txEl>
                                              <p:pRg st="5" end="5"/>
                                            </p:txEl>
                                          </p:spTgt>
                                        </p:tgtEl>
                                        <p:attrNameLst>
                                          <p:attrName>style.visibility</p:attrName>
                                        </p:attrNameLst>
                                      </p:cBhvr>
                                      <p:to>
                                        <p:strVal val="visible"/>
                                      </p:to>
                                    </p:set>
                                    <p:anim calcmode="lin" valueType="num">
                                      <p:cBhvr additive="base">
                                        <p:cTn id="42"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9219">
                                            <p:txEl>
                                              <p:pRg st="6" end="6"/>
                                            </p:txEl>
                                          </p:spTgt>
                                        </p:tgtEl>
                                        <p:attrNameLst>
                                          <p:attrName>style.visibility</p:attrName>
                                        </p:attrNameLst>
                                      </p:cBhvr>
                                      <p:to>
                                        <p:strVal val="visible"/>
                                      </p:to>
                                    </p:set>
                                    <p:anim calcmode="lin" valueType="num">
                                      <p:cBhvr additive="base">
                                        <p:cTn id="48"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normAutofit fontScale="92500"/>
          </a:bodyPr>
          <a:lstStyle/>
          <a:p>
            <a:pPr eaLnBrk="1" hangingPunct="1">
              <a:defRPr/>
            </a:pPr>
            <a:r>
              <a:rPr lang="en-US" dirty="0" smtClean="0"/>
              <a:t>On the clinical level, blending involves the integration of the concepts and techniques of the two systems -- modern medicine’s analytical, quantitative, mechanistic approach</a:t>
            </a:r>
            <a:r>
              <a:rPr lang="en-US" baseline="30000" dirty="0" smtClean="0"/>
              <a:t>31</a:t>
            </a:r>
            <a:r>
              <a:rPr lang="en-US" dirty="0" smtClean="0"/>
              <a:t> with the systemic, holistic, individualistic approach of TCM. </a:t>
            </a:r>
            <a:r>
              <a:rPr lang="en-US" b="1" dirty="0" smtClean="0"/>
              <a:t>(Line 2, Para. 12)</a:t>
            </a:r>
          </a:p>
          <a:p>
            <a:pPr eaLnBrk="1" hangingPunct="1">
              <a:defRPr/>
            </a:pPr>
            <a:r>
              <a:rPr lang="zh-CN" dirty="0" smtClean="0"/>
              <a:t>从临床的层面讲，融合就是把两个体系的概念和技术相互结合，即把现代医学所采用的分析、定量及机械的方法和中医所用的系统、整体及个体化的方法相结合。</a:t>
            </a:r>
            <a:endParaRPr lang="en-US" altLang="zh-CN" dirty="0" smtClean="0">
              <a:solidFill>
                <a:srgbClr val="0000FF"/>
              </a:solidFill>
            </a:endParaRPr>
          </a:p>
        </p:txBody>
      </p:sp>
      <p:pic>
        <p:nvPicPr>
          <p:cNvPr id="47108"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47109" name="TextBox 4"/>
          <p:cNvSpPr txBox="1">
            <a:spLocks noChangeArrowheads="1"/>
          </p:cNvSpPr>
          <p:nvPr/>
        </p:nvSpPr>
        <p:spPr bwMode="auto">
          <a:xfrm>
            <a:off x="4786313" y="6215063"/>
            <a:ext cx="1714500" cy="400050"/>
          </a:xfrm>
          <a:prstGeom prst="rect">
            <a:avLst/>
          </a:prstGeom>
          <a:noFill/>
          <a:ln w="9525">
            <a:noFill/>
            <a:miter lim="800000"/>
            <a:headEnd/>
            <a:tailEnd/>
          </a:ln>
        </p:spPr>
        <p:txBody>
          <a:bodyPr>
            <a:spAutoFit/>
          </a:bodyPr>
          <a:lstStyle/>
          <a:p>
            <a:r>
              <a:rPr lang="en-US" altLang="zh-CN" sz="2000" b="1">
                <a:solidFill>
                  <a:srgbClr val="0000FF"/>
                </a:solidFill>
              </a:rPr>
              <a:t>Page 86</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mtClean="0"/>
              <a:t>Language Focuses </a:t>
            </a:r>
          </a:p>
        </p:txBody>
      </p:sp>
      <p:sp>
        <p:nvSpPr>
          <p:cNvPr id="9219" name="Rectangle 3"/>
          <p:cNvSpPr>
            <a:spLocks noGrp="1" noChangeArrowheads="1"/>
          </p:cNvSpPr>
          <p:nvPr>
            <p:ph type="body" idx="1"/>
          </p:nvPr>
        </p:nvSpPr>
        <p:spPr/>
        <p:txBody>
          <a:bodyPr/>
          <a:lstStyle/>
          <a:p>
            <a:pPr eaLnBrk="1" hangingPunct="1"/>
            <a:r>
              <a:rPr lang="en-US" altLang="zh-CN" b="1" smtClean="0"/>
              <a:t>As our graying society falls victim to an increasing number of chronic illnesses… (Line 6, Para. 12)</a:t>
            </a:r>
          </a:p>
          <a:p>
            <a:pPr eaLnBrk="1" hangingPunct="1"/>
            <a:r>
              <a:rPr lang="zh-CN" smtClean="0"/>
              <a:t>当我们的老龄化社会日益遭受慢性病侵扰之时</a:t>
            </a:r>
            <a:r>
              <a:rPr lang="zh-CN" altLang="zh-CN" smtClean="0"/>
              <a:t>…… </a:t>
            </a:r>
            <a:endParaRPr lang="en-US" altLang="zh-CN" smtClean="0">
              <a:solidFill>
                <a:srgbClr val="0000FF"/>
              </a:solidFill>
            </a:endParaRPr>
          </a:p>
        </p:txBody>
      </p:sp>
      <p:pic>
        <p:nvPicPr>
          <p:cNvPr id="48132"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48133" name="TextBox 4"/>
          <p:cNvSpPr txBox="1">
            <a:spLocks noChangeArrowheads="1"/>
          </p:cNvSpPr>
          <p:nvPr/>
        </p:nvSpPr>
        <p:spPr bwMode="auto">
          <a:xfrm>
            <a:off x="4786313" y="6215063"/>
            <a:ext cx="1714500" cy="400050"/>
          </a:xfrm>
          <a:prstGeom prst="rect">
            <a:avLst/>
          </a:prstGeom>
          <a:noFill/>
          <a:ln w="9525">
            <a:noFill/>
            <a:miter lim="800000"/>
            <a:headEnd/>
            <a:tailEnd/>
          </a:ln>
        </p:spPr>
        <p:txBody>
          <a:bodyPr>
            <a:spAutoFit/>
          </a:bodyPr>
          <a:lstStyle/>
          <a:p>
            <a:r>
              <a:rPr lang="en-US" altLang="zh-CN" sz="2000" b="1">
                <a:solidFill>
                  <a:srgbClr val="0000FF"/>
                </a:solidFill>
              </a:rPr>
              <a:t>Page 86</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 calcmode="lin" valueType="num">
                                      <p:cBhvr additive="base">
                                        <p:cTn id="18"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b="1" smtClean="0"/>
              <a:t>Text A</a:t>
            </a:r>
          </a:p>
        </p:txBody>
      </p:sp>
      <p:sp>
        <p:nvSpPr>
          <p:cNvPr id="7171" name="Rectangle 3"/>
          <p:cNvSpPr>
            <a:spLocks noGrp="1" noChangeArrowheads="1"/>
          </p:cNvSpPr>
          <p:nvPr>
            <p:ph type="body" idx="1"/>
          </p:nvPr>
        </p:nvSpPr>
        <p:spPr/>
        <p:txBody>
          <a:bodyPr/>
          <a:lstStyle/>
          <a:p>
            <a:r>
              <a:rPr lang="en-US" altLang="zh-CN" sz="4800" b="1" smtClean="0">
                <a:solidFill>
                  <a:schemeClr val="tx2"/>
                </a:solidFill>
              </a:rPr>
              <a:t>Harmonizing Traditional Chinese and Modern Western Medicine</a:t>
            </a:r>
          </a:p>
          <a:p>
            <a:pPr lvl="1"/>
            <a:r>
              <a:rPr lang="en-US" altLang="zh-CN" sz="4400" smtClean="0"/>
              <a:t>Ka Kit Hui</a:t>
            </a:r>
            <a:endParaRPr lang="en-US" altLang="zh-CN" sz="4400" b="1" smtClean="0">
              <a:solidFill>
                <a:schemeClr val="tx2"/>
              </a:solidFill>
            </a:endParaRPr>
          </a:p>
        </p:txBody>
      </p:sp>
      <p:sp>
        <p:nvSpPr>
          <p:cNvPr id="7172" name="TextBox 5"/>
          <p:cNvSpPr txBox="1">
            <a:spLocks noChangeArrowheads="1"/>
          </p:cNvSpPr>
          <p:nvPr/>
        </p:nvSpPr>
        <p:spPr bwMode="auto">
          <a:xfrm>
            <a:off x="5572125" y="6215063"/>
            <a:ext cx="1214438" cy="400050"/>
          </a:xfrm>
          <a:prstGeom prst="rect">
            <a:avLst/>
          </a:prstGeom>
          <a:noFill/>
          <a:ln w="9525">
            <a:noFill/>
            <a:miter lim="800000"/>
            <a:headEnd/>
            <a:tailEnd/>
          </a:ln>
        </p:spPr>
        <p:txBody>
          <a:bodyPr>
            <a:spAutoFit/>
          </a:bodyPr>
          <a:lstStyle/>
          <a:p>
            <a:r>
              <a:rPr lang="en-US" altLang="zh-CN" sz="2000" b="1">
                <a:solidFill>
                  <a:srgbClr val="0000FF"/>
                </a:solidFill>
              </a:rPr>
              <a:t>Page 82</a:t>
            </a:r>
            <a:endParaRPr lang="zh-CN" altLang="en-US" sz="2000" b="1">
              <a:solidFill>
                <a:srgbClr val="0000FF"/>
              </a:solidFill>
            </a:endParaRPr>
          </a:p>
        </p:txBody>
      </p:sp>
      <p:pic>
        <p:nvPicPr>
          <p:cNvPr id="7173"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 calcmode="lin" valueType="num">
                                      <p:cBhvr additive="base">
                                        <p:cTn id="12"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171">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7171">
                                            <p:txEl>
                                              <p:pRg st="1" end="1"/>
                                            </p:txEl>
                                          </p:spTgt>
                                        </p:tgtEl>
                                        <p:attrNameLst>
                                          <p:attrName>style.visibility</p:attrName>
                                        </p:attrNameLst>
                                      </p:cBhvr>
                                      <p:to>
                                        <p:strVal val="visible"/>
                                      </p:to>
                                    </p:set>
                                    <p:anim calcmode="lin" valueType="num">
                                      <p:cBhvr additive="base">
                                        <p:cTn id="16"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7171"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b="1" smtClean="0"/>
              <a:t>Assignment for Group Presentation</a:t>
            </a:r>
            <a:r>
              <a:rPr lang="en-US" altLang="zh-CN" smtClean="0"/>
              <a:t> </a:t>
            </a:r>
          </a:p>
        </p:txBody>
      </p:sp>
      <p:sp>
        <p:nvSpPr>
          <p:cNvPr id="9219" name="Rectangle 3"/>
          <p:cNvSpPr>
            <a:spLocks noGrp="1" noChangeArrowheads="1"/>
          </p:cNvSpPr>
          <p:nvPr>
            <p:ph type="body" idx="1"/>
          </p:nvPr>
        </p:nvSpPr>
        <p:spPr/>
        <p:txBody>
          <a:bodyPr>
            <a:normAutofit/>
          </a:bodyPr>
          <a:lstStyle/>
          <a:p>
            <a:pPr>
              <a:defRPr/>
            </a:pPr>
            <a:r>
              <a:rPr lang="en-US" sz="2400" i="1" dirty="0" smtClean="0"/>
              <a:t>Acupuncture anesthesia has been a useful working method for local or regional anesthesia in China. Work in a small group and explore the media and literature for information about this subject in the following aspects:</a:t>
            </a:r>
            <a:endParaRPr lang="zh-CN" sz="2400" dirty="0" smtClean="0"/>
          </a:p>
          <a:p>
            <a:pPr lvl="1">
              <a:defRPr/>
            </a:pPr>
            <a:r>
              <a:rPr lang="en-US" sz="2800" dirty="0" smtClean="0">
                <a:cs typeface="+mn-cs"/>
              </a:rPr>
              <a:t>1. history </a:t>
            </a:r>
          </a:p>
          <a:p>
            <a:pPr lvl="1">
              <a:defRPr/>
            </a:pPr>
            <a:r>
              <a:rPr lang="en-US" sz="2800" dirty="0" smtClean="0">
                <a:cs typeface="+mn-cs"/>
              </a:rPr>
              <a:t>2. clinical uses</a:t>
            </a:r>
          </a:p>
          <a:p>
            <a:pPr lvl="1">
              <a:defRPr/>
            </a:pPr>
            <a:r>
              <a:rPr lang="en-US" sz="2800" dirty="0" smtClean="0">
                <a:cs typeface="+mn-cs"/>
              </a:rPr>
              <a:t>3. efficacy</a:t>
            </a:r>
          </a:p>
          <a:p>
            <a:pPr lvl="1">
              <a:defRPr/>
            </a:pPr>
            <a:r>
              <a:rPr lang="en-US" sz="2800" dirty="0" smtClean="0">
                <a:cs typeface="+mn-cs"/>
              </a:rPr>
              <a:t>4. advantages </a:t>
            </a:r>
          </a:p>
          <a:p>
            <a:pPr lvl="1">
              <a:defRPr/>
            </a:pPr>
            <a:r>
              <a:rPr lang="en-US" sz="2800" dirty="0" smtClean="0">
                <a:cs typeface="+mn-cs"/>
              </a:rPr>
              <a:t>5. procedure</a:t>
            </a:r>
            <a:endParaRPr lang="zh-CN" sz="2000" dirty="0" smtClean="0">
              <a:cs typeface="+mn-cs"/>
            </a:endParaRPr>
          </a:p>
          <a:p>
            <a:pPr>
              <a:buFont typeface="Wingdings" pitchFamily="2" charset="2"/>
              <a:buNone/>
              <a:defRPr/>
            </a:pPr>
            <a:endParaRPr lang="zh-CN" altLang="zh-CN" sz="2800" dirty="0" smtClean="0"/>
          </a:p>
          <a:p>
            <a:pPr>
              <a:defRPr/>
            </a:pPr>
            <a:endParaRPr lang="zh-CN" sz="2400" dirty="0" smtClean="0"/>
          </a:p>
          <a:p>
            <a:pPr lvl="1">
              <a:defRPr/>
            </a:pPr>
            <a:endParaRPr lang="zh-CN" altLang="en-US" sz="2400" dirty="0"/>
          </a:p>
        </p:txBody>
      </p:sp>
      <p:pic>
        <p:nvPicPr>
          <p:cNvPr id="54276" name="Picture 3"/>
          <p:cNvPicPr>
            <a:picLocks noChangeAspect="1" noChangeArrowheads="1"/>
          </p:cNvPicPr>
          <p:nvPr/>
        </p:nvPicPr>
        <p:blipFill>
          <a:blip r:embed="rId3"/>
          <a:srcRect/>
          <a:stretch>
            <a:fillRect/>
          </a:stretch>
        </p:blipFill>
        <p:spPr bwMode="auto">
          <a:xfrm>
            <a:off x="7248525" y="6072188"/>
            <a:ext cx="1895475" cy="785812"/>
          </a:xfrm>
          <a:prstGeom prst="rect">
            <a:avLst/>
          </a:prstGeom>
          <a:noFill/>
          <a:ln w="9525">
            <a:noFill/>
            <a:miter lim="800000"/>
            <a:headEnd/>
            <a:tailEnd/>
          </a:ln>
        </p:spPr>
      </p:pic>
      <p:sp>
        <p:nvSpPr>
          <p:cNvPr id="54277" name="TextBox 4"/>
          <p:cNvSpPr txBox="1">
            <a:spLocks noChangeArrowheads="1"/>
          </p:cNvSpPr>
          <p:nvPr/>
        </p:nvSpPr>
        <p:spPr bwMode="auto">
          <a:xfrm>
            <a:off x="5929313" y="6286500"/>
            <a:ext cx="1214437" cy="400050"/>
          </a:xfrm>
          <a:prstGeom prst="rect">
            <a:avLst/>
          </a:prstGeom>
          <a:noFill/>
          <a:ln w="9525">
            <a:noFill/>
            <a:miter lim="800000"/>
            <a:headEnd/>
            <a:tailEnd/>
          </a:ln>
        </p:spPr>
        <p:txBody>
          <a:bodyPr>
            <a:spAutoFit/>
          </a:bodyPr>
          <a:lstStyle/>
          <a:p>
            <a:r>
              <a:rPr lang="en-US" altLang="zh-CN" sz="2000" b="1">
                <a:solidFill>
                  <a:srgbClr val="0000FF"/>
                </a:solidFill>
              </a:rPr>
              <a:t>Page 99</a:t>
            </a:r>
            <a:endParaRPr lang="zh-CN" altLang="en-US" sz="20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 calcmode="lin" valueType="num">
                                      <p:cBhvr additive="base">
                                        <p:cTn id="12"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9219">
                                            <p:txEl>
                                              <p:pRg st="1" end="1"/>
                                            </p:txEl>
                                          </p:spTgt>
                                        </p:tgtEl>
                                        <p:attrNameLst>
                                          <p:attrName>style.visibility</p:attrName>
                                        </p:attrNameLst>
                                      </p:cBhvr>
                                      <p:to>
                                        <p:strVal val="visible"/>
                                      </p:to>
                                    </p:set>
                                    <p:anim calcmode="lin" valueType="num">
                                      <p:cBhvr additive="base">
                                        <p:cTn id="16"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9219">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9219">
                                            <p:txEl>
                                              <p:pRg st="2" end="2"/>
                                            </p:txEl>
                                          </p:spTgt>
                                        </p:tgtEl>
                                        <p:attrNameLst>
                                          <p:attrName>style.visibility</p:attrName>
                                        </p:attrNameLst>
                                      </p:cBhvr>
                                      <p:to>
                                        <p:strVal val="visible"/>
                                      </p:to>
                                    </p:set>
                                    <p:anim calcmode="lin" valueType="num">
                                      <p:cBhvr additive="base">
                                        <p:cTn id="20"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9219">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9219">
                                            <p:txEl>
                                              <p:pRg st="3" end="3"/>
                                            </p:txEl>
                                          </p:spTgt>
                                        </p:tgtEl>
                                        <p:attrNameLst>
                                          <p:attrName>style.visibility</p:attrName>
                                        </p:attrNameLst>
                                      </p:cBhvr>
                                      <p:to>
                                        <p:strVal val="visible"/>
                                      </p:to>
                                    </p:set>
                                    <p:anim calcmode="lin" valueType="num">
                                      <p:cBhvr additive="base">
                                        <p:cTn id="24"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9">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9219">
                                            <p:txEl>
                                              <p:pRg st="4" end="4"/>
                                            </p:txEl>
                                          </p:spTgt>
                                        </p:tgtEl>
                                        <p:attrNameLst>
                                          <p:attrName>style.visibility</p:attrName>
                                        </p:attrNameLst>
                                      </p:cBhvr>
                                      <p:to>
                                        <p:strVal val="visible"/>
                                      </p:to>
                                    </p:set>
                                    <p:anim calcmode="lin" valueType="num">
                                      <p:cBhvr additive="base">
                                        <p:cTn id="28"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9219">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 calcmode="lin" valueType="num">
                                      <p:cBhvr additive="base">
                                        <p:cTn id="32"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r>
              <a:rPr lang="en-US" altLang="zh-CN" smtClean="0"/>
              <a:t>Presentations for Unit 5</a:t>
            </a:r>
          </a:p>
        </p:txBody>
      </p:sp>
      <p:sp>
        <p:nvSpPr>
          <p:cNvPr id="121859" name="Rectangle 3"/>
          <p:cNvSpPr>
            <a:spLocks noGrp="1" noChangeArrowheads="1"/>
          </p:cNvSpPr>
          <p:nvPr>
            <p:ph type="body" idx="1"/>
          </p:nvPr>
        </p:nvSpPr>
        <p:spPr/>
        <p:txBody>
          <a:bodyPr/>
          <a:lstStyle/>
          <a:p>
            <a:pPr marL="514350" indent="-514350">
              <a:buFont typeface="Wingdings" pitchFamily="2" charset="2"/>
              <a:buNone/>
            </a:pPr>
            <a:r>
              <a:rPr lang="en-US" altLang="zh-CN" sz="2800" smtClean="0"/>
              <a:t>1.	 Clarify the differences between disease and dis-ease. </a:t>
            </a:r>
          </a:p>
          <a:p>
            <a:pPr marL="514350" indent="-514350">
              <a:buFont typeface="Wingdings" pitchFamily="2" charset="2"/>
              <a:buNone/>
            </a:pPr>
            <a:r>
              <a:rPr lang="en-US" altLang="zh-CN" sz="2800" smtClean="0"/>
              <a:t>2.	 Your personal understanding about the claim that Health is a multidimensional experience of body, mind and spirit. </a:t>
            </a:r>
          </a:p>
        </p:txBody>
      </p:sp>
      <p:pic>
        <p:nvPicPr>
          <p:cNvPr id="121860"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21861" name="TextBox 4"/>
          <p:cNvSpPr txBox="1">
            <a:spLocks noChangeArrowheads="1"/>
          </p:cNvSpPr>
          <p:nvPr/>
        </p:nvSpPr>
        <p:spPr bwMode="auto">
          <a:xfrm>
            <a:off x="5143500" y="6143625"/>
            <a:ext cx="1500188" cy="400050"/>
          </a:xfrm>
          <a:prstGeom prst="rect">
            <a:avLst/>
          </a:prstGeom>
          <a:noFill/>
          <a:ln w="9525">
            <a:noFill/>
            <a:miter lim="800000"/>
            <a:headEnd/>
            <a:tailEnd/>
          </a:ln>
        </p:spPr>
        <p:txBody>
          <a:bodyPr>
            <a:spAutoFit/>
          </a:bodyPr>
          <a:lstStyle/>
          <a:p>
            <a:r>
              <a:rPr lang="en-US" altLang="zh-CN" sz="2000" b="1">
                <a:solidFill>
                  <a:srgbClr val="0000FF"/>
                </a:solidFill>
              </a:rPr>
              <a:t>Page 115</a:t>
            </a:r>
            <a:endParaRPr lang="zh-CN" altLang="en-US" sz="2000" b="1">
              <a:solidFill>
                <a:srgbClr val="0000FF"/>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eaLnBrk="1" hangingPunct="1"/>
            <a:r>
              <a:rPr lang="en-US" altLang="zh-CN" smtClean="0"/>
              <a:t>Presentations for Unit 5</a:t>
            </a:r>
          </a:p>
        </p:txBody>
      </p:sp>
      <p:sp>
        <p:nvSpPr>
          <p:cNvPr id="122883" name="Rectangle 3"/>
          <p:cNvSpPr>
            <a:spLocks noGrp="1" noChangeArrowheads="1"/>
          </p:cNvSpPr>
          <p:nvPr>
            <p:ph type="body" idx="1"/>
          </p:nvPr>
        </p:nvSpPr>
        <p:spPr/>
        <p:txBody>
          <a:bodyPr/>
          <a:lstStyle/>
          <a:p>
            <a:pPr marL="514350" indent="-514350">
              <a:buFont typeface="Wingdings" pitchFamily="2" charset="2"/>
              <a:buNone/>
            </a:pPr>
            <a:r>
              <a:rPr lang="en-US" altLang="zh-CN" sz="2800" smtClean="0"/>
              <a:t>3.	Illustrate the relationship between life automatic pilot and wellness.</a:t>
            </a:r>
            <a:endParaRPr lang="zh-CN" altLang="zh-CN" sz="2800" smtClean="0"/>
          </a:p>
          <a:p>
            <a:pPr marL="514350" indent="-514350">
              <a:buFont typeface="Wingdings" pitchFamily="2" charset="2"/>
              <a:buNone/>
            </a:pPr>
            <a:r>
              <a:rPr lang="en-US" altLang="zh-CN" sz="2800" smtClean="0"/>
              <a:t>4.	Describe the time of great confusion we live in. </a:t>
            </a:r>
          </a:p>
          <a:p>
            <a:pPr marL="514350" indent="-514350">
              <a:buFont typeface="Wingdings" pitchFamily="2" charset="2"/>
              <a:buNone/>
            </a:pPr>
            <a:r>
              <a:rPr lang="en-US" altLang="zh-CN" sz="2800" smtClean="0"/>
              <a:t>5.	We are much influenced by a culture that values thinking more than feeling and emphasizes reason over intuitive awareness and knowing. What are the influences? </a:t>
            </a:r>
          </a:p>
        </p:txBody>
      </p:sp>
      <p:pic>
        <p:nvPicPr>
          <p:cNvPr id="122884"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22885" name="TextBox 4"/>
          <p:cNvSpPr txBox="1">
            <a:spLocks noChangeArrowheads="1"/>
          </p:cNvSpPr>
          <p:nvPr/>
        </p:nvSpPr>
        <p:spPr bwMode="auto">
          <a:xfrm>
            <a:off x="5143500" y="6143625"/>
            <a:ext cx="1500188" cy="400050"/>
          </a:xfrm>
          <a:prstGeom prst="rect">
            <a:avLst/>
          </a:prstGeom>
          <a:noFill/>
          <a:ln w="9525">
            <a:noFill/>
            <a:miter lim="800000"/>
            <a:headEnd/>
            <a:tailEnd/>
          </a:ln>
        </p:spPr>
        <p:txBody>
          <a:bodyPr>
            <a:spAutoFit/>
          </a:bodyPr>
          <a:lstStyle/>
          <a:p>
            <a:r>
              <a:rPr lang="en-US" altLang="zh-CN" sz="2000" b="1">
                <a:solidFill>
                  <a:srgbClr val="0000FF"/>
                </a:solidFill>
              </a:rPr>
              <a:t>Page 116</a:t>
            </a:r>
            <a:endParaRPr lang="zh-CN" altLang="en-US" sz="2000" b="1">
              <a:solidFill>
                <a:srgbClr val="0000FF"/>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r>
              <a:rPr lang="en-US" altLang="zh-CN" smtClean="0"/>
              <a:t>Presentations for Unit 5</a:t>
            </a:r>
          </a:p>
        </p:txBody>
      </p:sp>
      <p:sp>
        <p:nvSpPr>
          <p:cNvPr id="123907" name="Rectangle 3"/>
          <p:cNvSpPr>
            <a:spLocks noGrp="1" noChangeArrowheads="1"/>
          </p:cNvSpPr>
          <p:nvPr>
            <p:ph type="body" idx="1"/>
          </p:nvPr>
        </p:nvSpPr>
        <p:spPr/>
        <p:txBody>
          <a:bodyPr/>
          <a:lstStyle/>
          <a:p>
            <a:pPr marL="514350" indent="-514350">
              <a:buFont typeface="Wingdings" pitchFamily="2" charset="2"/>
              <a:buNone/>
            </a:pPr>
            <a:r>
              <a:rPr lang="en-US" altLang="zh-CN" sz="2800" smtClean="0"/>
              <a:t>6.	Explain the process where we change from one with natural self-confidence to one beginning to play it safe, or play not to lose</a:t>
            </a:r>
            <a:r>
              <a:rPr lang="en-US" altLang="zh-CN" sz="2800" i="1" smtClean="0"/>
              <a:t>.</a:t>
            </a:r>
            <a:endParaRPr lang="en-US" altLang="zh-CN" sz="2800" smtClean="0"/>
          </a:p>
          <a:p>
            <a:pPr marL="514350" indent="-514350">
              <a:buFont typeface="Wingdings" pitchFamily="2" charset="2"/>
              <a:buNone/>
            </a:pPr>
            <a:r>
              <a:rPr lang="en-US" altLang="zh-CN" sz="2800" smtClean="0"/>
              <a:t>7.	How can wellness be established?</a:t>
            </a:r>
            <a:endParaRPr lang="zh-CN" altLang="zh-CN" sz="2800" smtClean="0"/>
          </a:p>
          <a:p>
            <a:pPr marL="514350" indent="-514350">
              <a:buFont typeface="Wingdings" pitchFamily="2" charset="2"/>
              <a:buNone/>
            </a:pPr>
            <a:r>
              <a:rPr lang="en-US" altLang="zh-CN" sz="2800" smtClean="0"/>
              <a:t>8.	List the tips on how to become a fully integrated human being.</a:t>
            </a:r>
          </a:p>
        </p:txBody>
      </p:sp>
      <p:pic>
        <p:nvPicPr>
          <p:cNvPr id="123908"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23909" name="TextBox 4"/>
          <p:cNvSpPr txBox="1">
            <a:spLocks noChangeArrowheads="1"/>
          </p:cNvSpPr>
          <p:nvPr/>
        </p:nvSpPr>
        <p:spPr bwMode="auto">
          <a:xfrm>
            <a:off x="5143500" y="6143625"/>
            <a:ext cx="1500188" cy="400050"/>
          </a:xfrm>
          <a:prstGeom prst="rect">
            <a:avLst/>
          </a:prstGeom>
          <a:noFill/>
          <a:ln w="9525">
            <a:noFill/>
            <a:miter lim="800000"/>
            <a:headEnd/>
            <a:tailEnd/>
          </a:ln>
        </p:spPr>
        <p:txBody>
          <a:bodyPr>
            <a:spAutoFit/>
          </a:bodyPr>
          <a:lstStyle/>
          <a:p>
            <a:r>
              <a:rPr lang="en-US" altLang="zh-CN" sz="2000" b="1">
                <a:solidFill>
                  <a:srgbClr val="0000FF"/>
                </a:solidFill>
              </a:rPr>
              <a:t>Page 116</a:t>
            </a:r>
            <a:endParaRPr lang="zh-CN" altLang="en-US" sz="2000" b="1">
              <a:solidFill>
                <a:srgbClr val="0000FF"/>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eaLnBrk="1" hangingPunct="1"/>
            <a:r>
              <a:rPr lang="en-US" altLang="zh-CN" smtClean="0"/>
              <a:t>Presentations for Unit 5</a:t>
            </a:r>
          </a:p>
        </p:txBody>
      </p:sp>
      <p:sp>
        <p:nvSpPr>
          <p:cNvPr id="124931" name="Rectangle 3"/>
          <p:cNvSpPr>
            <a:spLocks noGrp="1" noChangeArrowheads="1"/>
          </p:cNvSpPr>
          <p:nvPr>
            <p:ph type="body" idx="1"/>
          </p:nvPr>
        </p:nvSpPr>
        <p:spPr/>
        <p:txBody>
          <a:bodyPr/>
          <a:lstStyle/>
          <a:p>
            <a:pPr marL="514350" indent="-514350">
              <a:buFont typeface="Wingdings" pitchFamily="2" charset="2"/>
              <a:buNone/>
            </a:pPr>
            <a:r>
              <a:rPr lang="en-US" altLang="zh-CN" sz="2800" smtClean="0"/>
              <a:t>7.	What are the difficulties in investigating herbal therapies? </a:t>
            </a:r>
          </a:p>
          <a:p>
            <a:pPr marL="514350" indent="-514350">
              <a:buFont typeface="Wingdings" pitchFamily="2" charset="2"/>
              <a:buNone/>
            </a:pPr>
            <a:r>
              <a:rPr lang="en-US" altLang="zh-CN" sz="2800" smtClean="0"/>
              <a:t>8.	What are the factors to consider when we integrate eastern and western medicine? </a:t>
            </a:r>
            <a:endParaRPr lang="zh-CN" altLang="zh-CN" sz="2800" smtClean="0"/>
          </a:p>
        </p:txBody>
      </p:sp>
      <p:pic>
        <p:nvPicPr>
          <p:cNvPr id="124932"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124933" name="TextBox 4"/>
          <p:cNvSpPr txBox="1">
            <a:spLocks noChangeArrowheads="1"/>
          </p:cNvSpPr>
          <p:nvPr/>
        </p:nvSpPr>
        <p:spPr bwMode="auto">
          <a:xfrm>
            <a:off x="5143500" y="6143625"/>
            <a:ext cx="1500188" cy="400050"/>
          </a:xfrm>
          <a:prstGeom prst="rect">
            <a:avLst/>
          </a:prstGeom>
          <a:noFill/>
          <a:ln w="9525">
            <a:noFill/>
            <a:miter lim="800000"/>
            <a:headEnd/>
            <a:tailEnd/>
          </a:ln>
        </p:spPr>
        <p:txBody>
          <a:bodyPr>
            <a:spAutoFit/>
          </a:bodyPr>
          <a:lstStyle/>
          <a:p>
            <a:r>
              <a:rPr lang="en-US" altLang="zh-CN" sz="2000" b="1">
                <a:solidFill>
                  <a:srgbClr val="0000FF"/>
                </a:solidFill>
              </a:rPr>
              <a:t>Page 116</a:t>
            </a:r>
            <a:endParaRPr lang="zh-CN" altLang="en-US" sz="2000" b="1">
              <a:solidFill>
                <a:srgbClr val="0000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zh-CN" b="1" smtClean="0"/>
              <a:t>Lead-in</a:t>
            </a:r>
            <a:r>
              <a:rPr lang="en-US" altLang="zh-CN" smtClean="0"/>
              <a:t> </a:t>
            </a:r>
          </a:p>
        </p:txBody>
      </p:sp>
      <p:pic>
        <p:nvPicPr>
          <p:cNvPr id="819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8196" name="TextBox 4"/>
          <p:cNvSpPr txBox="1">
            <a:spLocks noChangeArrowheads="1"/>
          </p:cNvSpPr>
          <p:nvPr/>
        </p:nvSpPr>
        <p:spPr bwMode="auto">
          <a:xfrm>
            <a:off x="5500688" y="6215063"/>
            <a:ext cx="1214437" cy="400050"/>
          </a:xfrm>
          <a:prstGeom prst="rect">
            <a:avLst/>
          </a:prstGeom>
          <a:noFill/>
          <a:ln w="9525">
            <a:noFill/>
            <a:miter lim="800000"/>
            <a:headEnd/>
            <a:tailEnd/>
          </a:ln>
        </p:spPr>
        <p:txBody>
          <a:bodyPr>
            <a:spAutoFit/>
          </a:bodyPr>
          <a:lstStyle/>
          <a:p>
            <a:r>
              <a:rPr lang="en-US" altLang="zh-CN" sz="2000" b="1">
                <a:solidFill>
                  <a:srgbClr val="0000FF"/>
                </a:solidFill>
              </a:rPr>
              <a:t>Page 82</a:t>
            </a:r>
            <a:endParaRPr lang="zh-CN" altLang="en-US" sz="2000" b="1">
              <a:solidFill>
                <a:srgbClr val="0000FF"/>
              </a:solidFill>
            </a:endParaRPr>
          </a:p>
        </p:txBody>
      </p:sp>
      <p:graphicFrame>
        <p:nvGraphicFramePr>
          <p:cNvPr id="7" name="内容占位符 6"/>
          <p:cNvGraphicFramePr>
            <a:graphicFrameLocks noGrp="1"/>
          </p:cNvGraphicFramePr>
          <p:nvPr>
            <p:ph idx="1"/>
          </p:nvPr>
        </p:nvGraphicFramePr>
        <p:xfrm>
          <a:off x="357188" y="1500188"/>
          <a:ext cx="8072494" cy="4357718"/>
        </p:xfrm>
        <a:graphic>
          <a:graphicData uri="http://schemas.openxmlformats.org/drawingml/2006/table">
            <a:tbl>
              <a:tblPr/>
              <a:tblGrid>
                <a:gridCol w="3396342"/>
                <a:gridCol w="4676152"/>
              </a:tblGrid>
              <a:tr h="4357718">
                <a:tc>
                  <a:txBody>
                    <a:bodyPr/>
                    <a:lstStyle/>
                    <a:p>
                      <a:pPr marL="342900" lvl="0" indent="-342900" algn="just">
                        <a:spcAft>
                          <a:spcPts val="0"/>
                        </a:spcAft>
                        <a:buFont typeface="+mj-lt"/>
                        <a:buAutoNum type="arabicPeriod"/>
                      </a:pPr>
                      <a:r>
                        <a:rPr lang="en-US" sz="2800" kern="100" dirty="0">
                          <a:solidFill>
                            <a:srgbClr val="000000"/>
                          </a:solidFill>
                          <a:latin typeface="Times New Roman"/>
                          <a:ea typeface="宋体"/>
                        </a:rPr>
                        <a:t>massage</a:t>
                      </a:r>
                      <a:endParaRPr lang="zh-CN" sz="2800" kern="100" dirty="0">
                        <a:latin typeface="Times New Roman"/>
                        <a:ea typeface="宋体"/>
                      </a:endParaRPr>
                    </a:p>
                    <a:p>
                      <a:pPr marL="342900" lvl="0" indent="-342900" algn="just">
                        <a:spcAft>
                          <a:spcPts val="0"/>
                        </a:spcAft>
                        <a:buFont typeface="+mj-lt"/>
                        <a:buAutoNum type="arabicPeriod"/>
                      </a:pPr>
                      <a:r>
                        <a:rPr lang="en-US" sz="2800" kern="100" dirty="0">
                          <a:solidFill>
                            <a:srgbClr val="000000"/>
                          </a:solidFill>
                          <a:latin typeface="Times New Roman"/>
                          <a:ea typeface="宋体"/>
                        </a:rPr>
                        <a:t>acupuncture</a:t>
                      </a:r>
                      <a:endParaRPr lang="zh-CN" sz="2800" kern="100" dirty="0">
                        <a:latin typeface="Times New Roman"/>
                        <a:ea typeface="宋体"/>
                      </a:endParaRPr>
                    </a:p>
                    <a:p>
                      <a:pPr marL="342900" lvl="0" indent="-342900" algn="just">
                        <a:spcAft>
                          <a:spcPts val="0"/>
                        </a:spcAft>
                        <a:buFont typeface="+mj-lt"/>
                        <a:buAutoNum type="arabicPeriod"/>
                      </a:pPr>
                      <a:r>
                        <a:rPr lang="en-US" sz="2800" kern="100" dirty="0">
                          <a:solidFill>
                            <a:srgbClr val="000000"/>
                          </a:solidFill>
                          <a:latin typeface="Times New Roman"/>
                          <a:ea typeface="宋体"/>
                        </a:rPr>
                        <a:t>hypnosis</a:t>
                      </a:r>
                      <a:endParaRPr lang="zh-CN" sz="2800" kern="100" dirty="0">
                        <a:latin typeface="Times New Roman"/>
                        <a:ea typeface="宋体"/>
                      </a:endParaRPr>
                    </a:p>
                    <a:p>
                      <a:pPr marL="342900" lvl="0" indent="-342900" algn="just">
                        <a:spcAft>
                          <a:spcPts val="0"/>
                        </a:spcAft>
                        <a:buFont typeface="+mj-lt"/>
                        <a:buAutoNum type="arabicPeriod"/>
                      </a:pPr>
                      <a:r>
                        <a:rPr lang="en-US" sz="2800" kern="100" dirty="0">
                          <a:solidFill>
                            <a:srgbClr val="000000"/>
                          </a:solidFill>
                          <a:latin typeface="Times New Roman"/>
                          <a:ea typeface="宋体"/>
                        </a:rPr>
                        <a:t>auscultation</a:t>
                      </a:r>
                      <a:endParaRPr lang="zh-CN" sz="2800" kern="100" dirty="0">
                        <a:latin typeface="Times New Roman"/>
                        <a:ea typeface="宋体"/>
                      </a:endParaRPr>
                    </a:p>
                    <a:p>
                      <a:pPr marL="342900" lvl="0" indent="-342900" algn="just">
                        <a:spcAft>
                          <a:spcPts val="0"/>
                        </a:spcAft>
                        <a:buFont typeface="+mj-lt"/>
                        <a:buAutoNum type="arabicPeriod"/>
                      </a:pPr>
                      <a:r>
                        <a:rPr lang="en-US" sz="2800" kern="100" dirty="0">
                          <a:solidFill>
                            <a:srgbClr val="000000"/>
                          </a:solidFill>
                          <a:latin typeface="Times New Roman"/>
                          <a:ea typeface="宋体"/>
                        </a:rPr>
                        <a:t>interrogation</a:t>
                      </a:r>
                      <a:endParaRPr lang="zh-CN" sz="2800" kern="100" dirty="0">
                        <a:latin typeface="Times New Roman"/>
                        <a:ea typeface="宋体"/>
                      </a:endParaRPr>
                    </a:p>
                    <a:p>
                      <a:pPr marL="342900" lvl="0" indent="-342900" algn="just">
                        <a:spcAft>
                          <a:spcPts val="0"/>
                        </a:spcAft>
                        <a:buFont typeface="+mj-lt"/>
                        <a:buAutoNum type="arabicPeriod"/>
                      </a:pPr>
                      <a:r>
                        <a:rPr lang="en-US" sz="2800" kern="100" dirty="0">
                          <a:solidFill>
                            <a:srgbClr val="000000"/>
                          </a:solidFill>
                          <a:latin typeface="Times New Roman"/>
                          <a:ea typeface="宋体"/>
                        </a:rPr>
                        <a:t>pulse-taking</a:t>
                      </a:r>
                      <a:endParaRPr lang="zh-CN" sz="2800" kern="100" dirty="0">
                        <a:latin typeface="Times New Roman"/>
                        <a:ea typeface="宋体"/>
                      </a:endParaRPr>
                    </a:p>
                    <a:p>
                      <a:pPr marL="342900" lvl="0" indent="-342900" algn="just">
                        <a:spcAft>
                          <a:spcPts val="0"/>
                        </a:spcAft>
                        <a:buFont typeface="+mj-lt"/>
                        <a:buAutoNum type="arabicPeriod"/>
                      </a:pPr>
                      <a:r>
                        <a:rPr lang="en-US" sz="2800" kern="100" dirty="0">
                          <a:solidFill>
                            <a:srgbClr val="000000"/>
                          </a:solidFill>
                          <a:latin typeface="Times New Roman"/>
                          <a:ea typeface="宋体"/>
                        </a:rPr>
                        <a:t>meditation,</a:t>
                      </a:r>
                      <a:endParaRPr lang="zh-CN" sz="2800" kern="100" dirty="0">
                        <a:latin typeface="Times New Roman"/>
                        <a:ea typeface="宋体"/>
                      </a:endParaRPr>
                    </a:p>
                    <a:p>
                      <a:pPr marL="342900" lvl="0" indent="-342900" algn="just">
                        <a:spcAft>
                          <a:spcPts val="0"/>
                        </a:spcAft>
                        <a:buFont typeface="+mj-lt"/>
                        <a:buAutoNum type="arabicPeriod"/>
                      </a:pPr>
                      <a:r>
                        <a:rPr lang="en-US" sz="2800" kern="100" dirty="0">
                          <a:solidFill>
                            <a:srgbClr val="000000"/>
                          </a:solidFill>
                          <a:latin typeface="Times New Roman"/>
                          <a:ea typeface="宋体"/>
                        </a:rPr>
                        <a:t>qigong</a:t>
                      </a:r>
                      <a:endParaRPr lang="zh-CN" sz="2800" kern="100" dirty="0">
                        <a:latin typeface="Times New Roman"/>
                        <a:ea typeface="宋体"/>
                      </a:endParaRPr>
                    </a:p>
                    <a:p>
                      <a:pPr marL="342900" lvl="0" indent="-342900" algn="just">
                        <a:spcAft>
                          <a:spcPts val="0"/>
                        </a:spcAft>
                        <a:buFont typeface="+mj-lt"/>
                        <a:buAutoNum type="arabicPeriod"/>
                      </a:pPr>
                      <a:r>
                        <a:rPr lang="en-US" sz="2800" kern="100" dirty="0">
                          <a:solidFill>
                            <a:srgbClr val="000000"/>
                          </a:solidFill>
                          <a:latin typeface="Times New Roman"/>
                          <a:ea typeface="宋体"/>
                        </a:rPr>
                        <a:t>dietetic therapy</a:t>
                      </a:r>
                      <a:endParaRPr lang="zh-CN" sz="2800" kern="100" dirty="0">
                        <a:latin typeface="Times New Roman"/>
                        <a:ea typeface="宋体"/>
                      </a:endParaRPr>
                    </a:p>
                    <a:p>
                      <a:pPr marL="342900" lvl="0" indent="-342900" algn="just">
                        <a:spcAft>
                          <a:spcPts val="0"/>
                        </a:spcAft>
                        <a:buFont typeface="+mj-lt"/>
                        <a:buAutoNum type="arabicPeriod"/>
                      </a:pPr>
                      <a:r>
                        <a:rPr lang="en-US" sz="2800" kern="100" dirty="0">
                          <a:solidFill>
                            <a:srgbClr val="000000"/>
                          </a:solidFill>
                          <a:latin typeface="Times New Roman"/>
                          <a:ea typeface="宋体"/>
                        </a:rPr>
                        <a:t>yoga</a:t>
                      </a:r>
                      <a:endParaRPr lang="zh-CN" sz="2800" kern="100" dirty="0">
                        <a:latin typeface="Times New Roman"/>
                        <a:ea typeface="宋体"/>
                      </a:endParaRPr>
                    </a:p>
                  </a:txBody>
                  <a:tcPr marL="68580" marR="68580" marT="0" marB="0">
                    <a:lnL>
                      <a:noFill/>
                    </a:lnL>
                    <a:lnR>
                      <a:noFill/>
                    </a:lnR>
                    <a:lnT>
                      <a:noFill/>
                    </a:lnT>
                    <a:lnB>
                      <a:noFill/>
                    </a:lnB>
                  </a:tcPr>
                </a:tc>
                <a:tc>
                  <a:txBody>
                    <a:bodyPr/>
                    <a:lstStyle/>
                    <a:p>
                      <a:pPr marL="342900" lvl="0" indent="-342900" algn="just">
                        <a:spcAft>
                          <a:spcPts val="0"/>
                        </a:spcAft>
                        <a:buFont typeface="+mj-lt"/>
                        <a:buAutoNum type="alphaUcPeriod"/>
                      </a:pPr>
                      <a:r>
                        <a:rPr lang="zh-CN" sz="2800" kern="100" dirty="0">
                          <a:solidFill>
                            <a:srgbClr val="000000"/>
                          </a:solidFill>
                          <a:latin typeface="Times New Roman"/>
                          <a:ea typeface="宋体"/>
                        </a:rPr>
                        <a:t>听诊法</a:t>
                      </a:r>
                      <a:endParaRPr lang="zh-CN" sz="2800" kern="100" dirty="0">
                        <a:latin typeface="Times New Roman"/>
                        <a:ea typeface="宋体"/>
                      </a:endParaRPr>
                    </a:p>
                    <a:p>
                      <a:pPr marL="342900" lvl="0" indent="-342900" algn="just">
                        <a:spcAft>
                          <a:spcPts val="0"/>
                        </a:spcAft>
                        <a:buFont typeface="+mj-lt"/>
                        <a:buAutoNum type="alphaUcPeriod"/>
                      </a:pPr>
                      <a:r>
                        <a:rPr lang="zh-CN" sz="2800" kern="100" dirty="0">
                          <a:solidFill>
                            <a:srgbClr val="000000"/>
                          </a:solidFill>
                          <a:latin typeface="Times New Roman"/>
                          <a:ea typeface="宋体"/>
                        </a:rPr>
                        <a:t>气功</a:t>
                      </a:r>
                      <a:endParaRPr lang="zh-CN" sz="2800" kern="100" dirty="0">
                        <a:latin typeface="Times New Roman"/>
                        <a:ea typeface="宋体"/>
                      </a:endParaRPr>
                    </a:p>
                    <a:p>
                      <a:pPr marL="342900" lvl="0" indent="-342900" algn="just">
                        <a:spcAft>
                          <a:spcPts val="0"/>
                        </a:spcAft>
                        <a:buFont typeface="+mj-lt"/>
                        <a:buAutoNum type="alphaUcPeriod"/>
                      </a:pPr>
                      <a:r>
                        <a:rPr lang="zh-CN" sz="2800" kern="100" dirty="0">
                          <a:solidFill>
                            <a:srgbClr val="000000"/>
                          </a:solidFill>
                          <a:latin typeface="Times New Roman"/>
                          <a:ea typeface="宋体"/>
                        </a:rPr>
                        <a:t>推拿</a:t>
                      </a:r>
                      <a:endParaRPr lang="zh-CN" sz="2800" kern="100" dirty="0">
                        <a:latin typeface="Times New Roman"/>
                        <a:ea typeface="宋体"/>
                      </a:endParaRPr>
                    </a:p>
                    <a:p>
                      <a:pPr marL="342900" lvl="0" indent="-342900" algn="just">
                        <a:spcAft>
                          <a:spcPts val="0"/>
                        </a:spcAft>
                        <a:buFont typeface="+mj-lt"/>
                        <a:buAutoNum type="alphaUcPeriod"/>
                      </a:pPr>
                      <a:r>
                        <a:rPr lang="zh-CN" sz="2800" kern="100" dirty="0">
                          <a:solidFill>
                            <a:srgbClr val="000000"/>
                          </a:solidFill>
                          <a:latin typeface="Times New Roman"/>
                          <a:ea typeface="宋体"/>
                        </a:rPr>
                        <a:t>食疗</a:t>
                      </a:r>
                      <a:endParaRPr lang="zh-CN" sz="2800" kern="100" dirty="0">
                        <a:latin typeface="Times New Roman"/>
                        <a:ea typeface="宋体"/>
                      </a:endParaRPr>
                    </a:p>
                    <a:p>
                      <a:pPr marL="342900" lvl="0" indent="-342900" algn="just">
                        <a:spcAft>
                          <a:spcPts val="0"/>
                        </a:spcAft>
                        <a:buFont typeface="+mj-lt"/>
                        <a:buAutoNum type="alphaUcPeriod"/>
                      </a:pPr>
                      <a:r>
                        <a:rPr lang="zh-CN" sz="2800" kern="100" dirty="0">
                          <a:solidFill>
                            <a:srgbClr val="000000"/>
                          </a:solidFill>
                          <a:latin typeface="Times New Roman"/>
                          <a:ea typeface="宋体"/>
                        </a:rPr>
                        <a:t>瑜伽术</a:t>
                      </a:r>
                      <a:endParaRPr lang="zh-CN" sz="2800" kern="100" dirty="0">
                        <a:latin typeface="Times New Roman"/>
                        <a:ea typeface="宋体"/>
                      </a:endParaRPr>
                    </a:p>
                    <a:p>
                      <a:pPr marL="342900" lvl="0" indent="-342900" algn="just">
                        <a:spcAft>
                          <a:spcPts val="0"/>
                        </a:spcAft>
                        <a:buFont typeface="+mj-lt"/>
                        <a:buAutoNum type="alphaUcPeriod"/>
                      </a:pPr>
                      <a:r>
                        <a:rPr lang="zh-CN" sz="2800" kern="100" dirty="0">
                          <a:solidFill>
                            <a:srgbClr val="000000"/>
                          </a:solidFill>
                          <a:latin typeface="Times New Roman"/>
                          <a:ea typeface="宋体"/>
                        </a:rPr>
                        <a:t>问诊</a:t>
                      </a:r>
                      <a:endParaRPr lang="zh-CN" sz="2800" kern="100" dirty="0">
                        <a:latin typeface="Times New Roman"/>
                        <a:ea typeface="宋体"/>
                      </a:endParaRPr>
                    </a:p>
                    <a:p>
                      <a:pPr marL="342900" lvl="0" indent="-342900" algn="just">
                        <a:spcAft>
                          <a:spcPts val="0"/>
                        </a:spcAft>
                        <a:buFont typeface="+mj-lt"/>
                        <a:buAutoNum type="alphaUcPeriod"/>
                      </a:pPr>
                      <a:r>
                        <a:rPr lang="zh-CN" sz="2800" kern="100" dirty="0">
                          <a:solidFill>
                            <a:srgbClr val="000000"/>
                          </a:solidFill>
                          <a:latin typeface="Times New Roman"/>
                          <a:ea typeface="宋体"/>
                        </a:rPr>
                        <a:t>冥想</a:t>
                      </a:r>
                      <a:endParaRPr lang="zh-CN" sz="2800" kern="100" dirty="0">
                        <a:latin typeface="Times New Roman"/>
                        <a:ea typeface="宋体"/>
                      </a:endParaRPr>
                    </a:p>
                    <a:p>
                      <a:pPr marL="342900" lvl="0" indent="-342900" algn="just">
                        <a:spcAft>
                          <a:spcPts val="0"/>
                        </a:spcAft>
                        <a:buFont typeface="+mj-lt"/>
                        <a:buAutoNum type="alphaUcPeriod"/>
                      </a:pPr>
                      <a:r>
                        <a:rPr lang="zh-CN" sz="2800" kern="100" dirty="0">
                          <a:solidFill>
                            <a:srgbClr val="000000"/>
                          </a:solidFill>
                          <a:latin typeface="Times New Roman"/>
                          <a:ea typeface="宋体"/>
                        </a:rPr>
                        <a:t>催眠术</a:t>
                      </a:r>
                      <a:endParaRPr lang="zh-CN" sz="2800" kern="100" dirty="0">
                        <a:latin typeface="Times New Roman"/>
                        <a:ea typeface="宋体"/>
                      </a:endParaRPr>
                    </a:p>
                    <a:p>
                      <a:pPr marL="342900" lvl="0" indent="-342900" algn="just">
                        <a:spcAft>
                          <a:spcPts val="0"/>
                        </a:spcAft>
                        <a:buFont typeface="+mj-lt"/>
                        <a:buAutoNum type="alphaUcPeriod"/>
                      </a:pPr>
                      <a:r>
                        <a:rPr lang="zh-CN" sz="2800" kern="100" dirty="0">
                          <a:solidFill>
                            <a:srgbClr val="000000"/>
                          </a:solidFill>
                          <a:latin typeface="Times New Roman"/>
                          <a:ea typeface="宋体"/>
                        </a:rPr>
                        <a:t>针灸</a:t>
                      </a:r>
                      <a:endParaRPr lang="zh-CN" sz="2800" kern="100" dirty="0">
                        <a:latin typeface="Times New Roman"/>
                        <a:ea typeface="宋体"/>
                      </a:endParaRPr>
                    </a:p>
                    <a:p>
                      <a:pPr marL="342900" lvl="0" indent="-342900" algn="just">
                        <a:spcAft>
                          <a:spcPts val="0"/>
                        </a:spcAft>
                        <a:buFont typeface="+mj-lt"/>
                        <a:buAutoNum type="alphaUcPeriod"/>
                      </a:pPr>
                      <a:r>
                        <a:rPr lang="zh-CN" sz="2800" kern="100" dirty="0">
                          <a:solidFill>
                            <a:srgbClr val="000000"/>
                          </a:solidFill>
                          <a:latin typeface="Times New Roman"/>
                          <a:ea typeface="宋体"/>
                        </a:rPr>
                        <a:t>切脉</a:t>
                      </a:r>
                      <a:endParaRPr lang="zh-CN" sz="2800" kern="100" dirty="0">
                        <a:latin typeface="Times New Roman"/>
                        <a:ea typeface="宋体"/>
                      </a:endParaRPr>
                    </a:p>
                  </a:txBody>
                  <a:tcPr marL="68580" marR="6858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b="1" smtClean="0"/>
              <a:t>Lead-in</a:t>
            </a:r>
            <a:r>
              <a:rPr lang="en-US" altLang="zh-CN" smtClean="0"/>
              <a:t> </a:t>
            </a:r>
          </a:p>
        </p:txBody>
      </p:sp>
      <p:pic>
        <p:nvPicPr>
          <p:cNvPr id="9219"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sp>
        <p:nvSpPr>
          <p:cNvPr id="9220" name="TextBox 4"/>
          <p:cNvSpPr txBox="1">
            <a:spLocks noChangeArrowheads="1"/>
          </p:cNvSpPr>
          <p:nvPr/>
        </p:nvSpPr>
        <p:spPr bwMode="auto">
          <a:xfrm>
            <a:off x="5500688" y="6215063"/>
            <a:ext cx="1214437" cy="400050"/>
          </a:xfrm>
          <a:prstGeom prst="rect">
            <a:avLst/>
          </a:prstGeom>
          <a:noFill/>
          <a:ln w="9525">
            <a:noFill/>
            <a:miter lim="800000"/>
            <a:headEnd/>
            <a:tailEnd/>
          </a:ln>
        </p:spPr>
        <p:txBody>
          <a:bodyPr>
            <a:spAutoFit/>
          </a:bodyPr>
          <a:lstStyle/>
          <a:p>
            <a:r>
              <a:rPr lang="en-US" altLang="zh-CN" sz="2000" b="1">
                <a:solidFill>
                  <a:srgbClr val="0000FF"/>
                </a:solidFill>
              </a:rPr>
              <a:t>Page 82</a:t>
            </a:r>
            <a:endParaRPr lang="zh-CN" altLang="en-US" sz="2000" b="1">
              <a:solidFill>
                <a:srgbClr val="0000FF"/>
              </a:solidFill>
            </a:endParaRPr>
          </a:p>
        </p:txBody>
      </p:sp>
      <p:graphicFrame>
        <p:nvGraphicFramePr>
          <p:cNvPr id="7" name="内容占位符 6"/>
          <p:cNvGraphicFramePr>
            <a:graphicFrameLocks noGrp="1"/>
          </p:cNvGraphicFramePr>
          <p:nvPr>
            <p:ph idx="1"/>
          </p:nvPr>
        </p:nvGraphicFramePr>
        <p:xfrm>
          <a:off x="357188" y="1500188"/>
          <a:ext cx="8072494" cy="4357718"/>
        </p:xfrm>
        <a:graphic>
          <a:graphicData uri="http://schemas.openxmlformats.org/drawingml/2006/table">
            <a:tbl>
              <a:tblPr/>
              <a:tblGrid>
                <a:gridCol w="3396342"/>
                <a:gridCol w="4676152"/>
              </a:tblGrid>
              <a:tr h="4357718">
                <a:tc>
                  <a:txBody>
                    <a:bodyPr/>
                    <a:lstStyle/>
                    <a:p>
                      <a:pPr marL="342900" lvl="0" indent="-342900" algn="just">
                        <a:spcAft>
                          <a:spcPts val="0"/>
                        </a:spcAft>
                        <a:buFont typeface="+mj-lt"/>
                        <a:buAutoNum type="arabicPeriod"/>
                      </a:pPr>
                      <a:r>
                        <a:rPr lang="en-US" sz="2800" kern="100" dirty="0">
                          <a:solidFill>
                            <a:srgbClr val="000000"/>
                          </a:solidFill>
                          <a:latin typeface="Times New Roman"/>
                          <a:ea typeface="宋体"/>
                        </a:rPr>
                        <a:t>massage</a:t>
                      </a:r>
                      <a:endParaRPr lang="zh-CN" sz="2800" kern="100" dirty="0">
                        <a:latin typeface="Times New Roman"/>
                        <a:ea typeface="宋体"/>
                      </a:endParaRPr>
                    </a:p>
                    <a:p>
                      <a:pPr marL="342900" lvl="0" indent="-342900" algn="just">
                        <a:spcAft>
                          <a:spcPts val="0"/>
                        </a:spcAft>
                        <a:buFont typeface="+mj-lt"/>
                        <a:buAutoNum type="arabicPeriod"/>
                      </a:pPr>
                      <a:r>
                        <a:rPr lang="en-US" sz="2800" kern="100" dirty="0">
                          <a:solidFill>
                            <a:srgbClr val="000000"/>
                          </a:solidFill>
                          <a:latin typeface="Times New Roman"/>
                          <a:ea typeface="宋体"/>
                        </a:rPr>
                        <a:t>acupuncture</a:t>
                      </a:r>
                      <a:endParaRPr lang="zh-CN" sz="2800" kern="100" dirty="0">
                        <a:latin typeface="Times New Roman"/>
                        <a:ea typeface="宋体"/>
                      </a:endParaRPr>
                    </a:p>
                    <a:p>
                      <a:pPr marL="342900" lvl="0" indent="-342900" algn="just">
                        <a:spcAft>
                          <a:spcPts val="0"/>
                        </a:spcAft>
                        <a:buFont typeface="+mj-lt"/>
                        <a:buAutoNum type="arabicPeriod"/>
                      </a:pPr>
                      <a:r>
                        <a:rPr lang="en-US" sz="2800" kern="100" dirty="0">
                          <a:solidFill>
                            <a:srgbClr val="000000"/>
                          </a:solidFill>
                          <a:latin typeface="Times New Roman"/>
                          <a:ea typeface="宋体"/>
                        </a:rPr>
                        <a:t>hypnosis</a:t>
                      </a:r>
                      <a:endParaRPr lang="zh-CN" sz="2800" kern="100" dirty="0">
                        <a:latin typeface="Times New Roman"/>
                        <a:ea typeface="宋体"/>
                      </a:endParaRPr>
                    </a:p>
                    <a:p>
                      <a:pPr marL="342900" lvl="0" indent="-342900" algn="just">
                        <a:spcAft>
                          <a:spcPts val="0"/>
                        </a:spcAft>
                        <a:buFont typeface="+mj-lt"/>
                        <a:buAutoNum type="arabicPeriod"/>
                      </a:pPr>
                      <a:r>
                        <a:rPr lang="en-US" sz="2800" kern="100" dirty="0">
                          <a:solidFill>
                            <a:srgbClr val="000000"/>
                          </a:solidFill>
                          <a:latin typeface="Times New Roman"/>
                          <a:ea typeface="宋体"/>
                        </a:rPr>
                        <a:t>auscultation</a:t>
                      </a:r>
                      <a:endParaRPr lang="zh-CN" sz="2800" kern="100" dirty="0">
                        <a:latin typeface="Times New Roman"/>
                        <a:ea typeface="宋体"/>
                      </a:endParaRPr>
                    </a:p>
                    <a:p>
                      <a:pPr marL="342900" lvl="0" indent="-342900" algn="just">
                        <a:spcAft>
                          <a:spcPts val="0"/>
                        </a:spcAft>
                        <a:buFont typeface="+mj-lt"/>
                        <a:buAutoNum type="arabicPeriod"/>
                      </a:pPr>
                      <a:r>
                        <a:rPr lang="en-US" sz="2800" kern="100" dirty="0">
                          <a:solidFill>
                            <a:srgbClr val="000000"/>
                          </a:solidFill>
                          <a:latin typeface="Times New Roman"/>
                          <a:ea typeface="宋体"/>
                        </a:rPr>
                        <a:t>interrogation</a:t>
                      </a:r>
                      <a:endParaRPr lang="zh-CN" sz="2800" kern="100" dirty="0">
                        <a:latin typeface="Times New Roman"/>
                        <a:ea typeface="宋体"/>
                      </a:endParaRPr>
                    </a:p>
                    <a:p>
                      <a:pPr marL="342900" lvl="0" indent="-342900" algn="just">
                        <a:spcAft>
                          <a:spcPts val="0"/>
                        </a:spcAft>
                        <a:buFont typeface="+mj-lt"/>
                        <a:buAutoNum type="arabicPeriod"/>
                      </a:pPr>
                      <a:r>
                        <a:rPr lang="en-US" sz="2800" kern="100" dirty="0">
                          <a:solidFill>
                            <a:srgbClr val="000000"/>
                          </a:solidFill>
                          <a:latin typeface="Times New Roman"/>
                          <a:ea typeface="宋体"/>
                        </a:rPr>
                        <a:t>pulse-taking</a:t>
                      </a:r>
                      <a:endParaRPr lang="zh-CN" sz="2800" kern="100" dirty="0">
                        <a:latin typeface="Times New Roman"/>
                        <a:ea typeface="宋体"/>
                      </a:endParaRPr>
                    </a:p>
                    <a:p>
                      <a:pPr marL="342900" lvl="0" indent="-342900" algn="just">
                        <a:spcAft>
                          <a:spcPts val="0"/>
                        </a:spcAft>
                        <a:buFont typeface="+mj-lt"/>
                        <a:buAutoNum type="arabicPeriod"/>
                      </a:pPr>
                      <a:r>
                        <a:rPr lang="en-US" sz="2800" kern="100" dirty="0" smtClean="0">
                          <a:solidFill>
                            <a:srgbClr val="000000"/>
                          </a:solidFill>
                          <a:latin typeface="Times New Roman"/>
                          <a:ea typeface="宋体"/>
                        </a:rPr>
                        <a:t>meditation</a:t>
                      </a:r>
                      <a:endParaRPr lang="zh-CN" sz="2800" kern="100" dirty="0">
                        <a:latin typeface="Times New Roman"/>
                        <a:ea typeface="宋体"/>
                      </a:endParaRPr>
                    </a:p>
                    <a:p>
                      <a:pPr marL="342900" lvl="0" indent="-342900" algn="just">
                        <a:spcAft>
                          <a:spcPts val="0"/>
                        </a:spcAft>
                        <a:buFont typeface="+mj-lt"/>
                        <a:buAutoNum type="arabicPeriod"/>
                      </a:pPr>
                      <a:r>
                        <a:rPr lang="en-US" sz="2800" kern="100" dirty="0">
                          <a:solidFill>
                            <a:srgbClr val="000000"/>
                          </a:solidFill>
                          <a:latin typeface="Times New Roman"/>
                          <a:ea typeface="宋体"/>
                        </a:rPr>
                        <a:t>qigong</a:t>
                      </a:r>
                      <a:endParaRPr lang="zh-CN" sz="2800" kern="100" dirty="0">
                        <a:latin typeface="Times New Roman"/>
                        <a:ea typeface="宋体"/>
                      </a:endParaRPr>
                    </a:p>
                    <a:p>
                      <a:pPr marL="342900" lvl="0" indent="-342900" algn="just">
                        <a:spcAft>
                          <a:spcPts val="0"/>
                        </a:spcAft>
                        <a:buFont typeface="+mj-lt"/>
                        <a:buAutoNum type="arabicPeriod"/>
                      </a:pPr>
                      <a:r>
                        <a:rPr lang="en-US" sz="2800" kern="100" dirty="0">
                          <a:solidFill>
                            <a:srgbClr val="000000"/>
                          </a:solidFill>
                          <a:latin typeface="Times New Roman"/>
                          <a:ea typeface="宋体"/>
                        </a:rPr>
                        <a:t>dietetic therapy</a:t>
                      </a:r>
                      <a:endParaRPr lang="zh-CN" sz="2800" kern="100" dirty="0">
                        <a:latin typeface="Times New Roman"/>
                        <a:ea typeface="宋体"/>
                      </a:endParaRPr>
                    </a:p>
                    <a:p>
                      <a:pPr marL="342900" lvl="0" indent="-342900" algn="just">
                        <a:spcAft>
                          <a:spcPts val="0"/>
                        </a:spcAft>
                        <a:buFont typeface="+mj-lt"/>
                        <a:buAutoNum type="arabicPeriod"/>
                      </a:pPr>
                      <a:r>
                        <a:rPr lang="en-US" sz="2800" kern="100" dirty="0">
                          <a:solidFill>
                            <a:srgbClr val="000000"/>
                          </a:solidFill>
                          <a:latin typeface="Times New Roman"/>
                          <a:ea typeface="宋体"/>
                        </a:rPr>
                        <a:t>yoga</a:t>
                      </a:r>
                      <a:endParaRPr lang="zh-CN" sz="2800" kern="100" dirty="0">
                        <a:latin typeface="Times New Roman"/>
                        <a:ea typeface="宋体"/>
                      </a:endParaRPr>
                    </a:p>
                  </a:txBody>
                  <a:tcPr marL="68580" marR="68580" marT="0" marB="0">
                    <a:lnL>
                      <a:noFill/>
                    </a:lnL>
                    <a:lnR>
                      <a:noFill/>
                    </a:lnR>
                    <a:lnT>
                      <a:noFill/>
                    </a:lnT>
                    <a:lnB>
                      <a:noFill/>
                    </a:lnB>
                  </a:tcPr>
                </a:tc>
                <a:tc>
                  <a:txBody>
                    <a:bodyPr/>
                    <a:lstStyle/>
                    <a:p>
                      <a:pPr marL="342900" lvl="0" indent="-342900" algn="just">
                        <a:spcAft>
                          <a:spcPts val="0"/>
                        </a:spcAft>
                        <a:buFont typeface="+mj-lt"/>
                        <a:buAutoNum type="alphaUcPeriod"/>
                      </a:pPr>
                      <a:r>
                        <a:rPr lang="zh-CN" sz="2800" kern="100" dirty="0">
                          <a:solidFill>
                            <a:srgbClr val="000000"/>
                          </a:solidFill>
                          <a:latin typeface="Times New Roman"/>
                          <a:ea typeface="宋体"/>
                        </a:rPr>
                        <a:t>听诊法</a:t>
                      </a:r>
                      <a:endParaRPr lang="zh-CN" sz="2800" kern="100" dirty="0">
                        <a:latin typeface="Times New Roman"/>
                        <a:ea typeface="宋体"/>
                      </a:endParaRPr>
                    </a:p>
                    <a:p>
                      <a:pPr marL="342900" lvl="0" indent="-342900" algn="just">
                        <a:spcAft>
                          <a:spcPts val="0"/>
                        </a:spcAft>
                        <a:buFont typeface="+mj-lt"/>
                        <a:buAutoNum type="alphaUcPeriod"/>
                      </a:pPr>
                      <a:r>
                        <a:rPr lang="zh-CN" sz="2800" kern="100" dirty="0">
                          <a:solidFill>
                            <a:srgbClr val="000000"/>
                          </a:solidFill>
                          <a:latin typeface="Times New Roman"/>
                          <a:ea typeface="宋体"/>
                        </a:rPr>
                        <a:t>气功</a:t>
                      </a:r>
                      <a:endParaRPr lang="zh-CN" sz="2800" kern="100" dirty="0">
                        <a:latin typeface="Times New Roman"/>
                        <a:ea typeface="宋体"/>
                      </a:endParaRPr>
                    </a:p>
                    <a:p>
                      <a:pPr marL="342900" lvl="0" indent="-342900" algn="just">
                        <a:spcAft>
                          <a:spcPts val="0"/>
                        </a:spcAft>
                        <a:buFont typeface="+mj-lt"/>
                        <a:buAutoNum type="alphaUcPeriod"/>
                      </a:pPr>
                      <a:r>
                        <a:rPr lang="zh-CN" sz="2800" kern="100" dirty="0">
                          <a:solidFill>
                            <a:srgbClr val="000000"/>
                          </a:solidFill>
                          <a:latin typeface="Times New Roman"/>
                          <a:ea typeface="宋体"/>
                        </a:rPr>
                        <a:t>推拿</a:t>
                      </a:r>
                      <a:endParaRPr lang="zh-CN" sz="2800" kern="100" dirty="0">
                        <a:latin typeface="Times New Roman"/>
                        <a:ea typeface="宋体"/>
                      </a:endParaRPr>
                    </a:p>
                    <a:p>
                      <a:pPr marL="342900" lvl="0" indent="-342900" algn="just">
                        <a:spcAft>
                          <a:spcPts val="0"/>
                        </a:spcAft>
                        <a:buFont typeface="+mj-lt"/>
                        <a:buAutoNum type="alphaUcPeriod"/>
                      </a:pPr>
                      <a:r>
                        <a:rPr lang="zh-CN" sz="2800" kern="100" dirty="0">
                          <a:solidFill>
                            <a:srgbClr val="000000"/>
                          </a:solidFill>
                          <a:latin typeface="Times New Roman"/>
                          <a:ea typeface="宋体"/>
                        </a:rPr>
                        <a:t>食疗</a:t>
                      </a:r>
                      <a:endParaRPr lang="zh-CN" sz="2800" kern="100" dirty="0">
                        <a:latin typeface="Times New Roman"/>
                        <a:ea typeface="宋体"/>
                      </a:endParaRPr>
                    </a:p>
                    <a:p>
                      <a:pPr marL="342900" lvl="0" indent="-342900" algn="just">
                        <a:spcAft>
                          <a:spcPts val="0"/>
                        </a:spcAft>
                        <a:buFont typeface="+mj-lt"/>
                        <a:buAutoNum type="alphaUcPeriod"/>
                      </a:pPr>
                      <a:r>
                        <a:rPr lang="zh-CN" sz="2800" kern="100" dirty="0">
                          <a:solidFill>
                            <a:srgbClr val="000000"/>
                          </a:solidFill>
                          <a:latin typeface="Times New Roman"/>
                          <a:ea typeface="宋体"/>
                        </a:rPr>
                        <a:t>瑜伽术</a:t>
                      </a:r>
                      <a:endParaRPr lang="zh-CN" sz="2800" kern="100" dirty="0">
                        <a:latin typeface="Times New Roman"/>
                        <a:ea typeface="宋体"/>
                      </a:endParaRPr>
                    </a:p>
                    <a:p>
                      <a:pPr marL="342900" lvl="0" indent="-342900" algn="just">
                        <a:spcAft>
                          <a:spcPts val="0"/>
                        </a:spcAft>
                        <a:buFont typeface="+mj-lt"/>
                        <a:buAutoNum type="alphaUcPeriod"/>
                      </a:pPr>
                      <a:r>
                        <a:rPr lang="zh-CN" sz="2800" kern="100" dirty="0">
                          <a:solidFill>
                            <a:srgbClr val="000000"/>
                          </a:solidFill>
                          <a:latin typeface="Times New Roman"/>
                          <a:ea typeface="宋体"/>
                        </a:rPr>
                        <a:t>问诊</a:t>
                      </a:r>
                      <a:endParaRPr lang="zh-CN" sz="2800" kern="100" dirty="0">
                        <a:latin typeface="Times New Roman"/>
                        <a:ea typeface="宋体"/>
                      </a:endParaRPr>
                    </a:p>
                    <a:p>
                      <a:pPr marL="342900" lvl="0" indent="-342900" algn="just">
                        <a:spcAft>
                          <a:spcPts val="0"/>
                        </a:spcAft>
                        <a:buFont typeface="+mj-lt"/>
                        <a:buAutoNum type="alphaUcPeriod"/>
                      </a:pPr>
                      <a:r>
                        <a:rPr lang="zh-CN" sz="2800" kern="100" dirty="0">
                          <a:solidFill>
                            <a:srgbClr val="000000"/>
                          </a:solidFill>
                          <a:latin typeface="Times New Roman"/>
                          <a:ea typeface="宋体"/>
                        </a:rPr>
                        <a:t>冥想</a:t>
                      </a:r>
                      <a:endParaRPr lang="zh-CN" sz="2800" kern="100" dirty="0">
                        <a:latin typeface="Times New Roman"/>
                        <a:ea typeface="宋体"/>
                      </a:endParaRPr>
                    </a:p>
                    <a:p>
                      <a:pPr marL="342900" lvl="0" indent="-342900" algn="just">
                        <a:spcAft>
                          <a:spcPts val="0"/>
                        </a:spcAft>
                        <a:buFont typeface="+mj-lt"/>
                        <a:buAutoNum type="alphaUcPeriod"/>
                      </a:pPr>
                      <a:r>
                        <a:rPr lang="zh-CN" sz="2800" kern="100" dirty="0">
                          <a:solidFill>
                            <a:srgbClr val="000000"/>
                          </a:solidFill>
                          <a:latin typeface="Times New Roman"/>
                          <a:ea typeface="宋体"/>
                        </a:rPr>
                        <a:t>催眠术</a:t>
                      </a:r>
                      <a:endParaRPr lang="zh-CN" sz="2800" kern="100" dirty="0">
                        <a:latin typeface="Times New Roman"/>
                        <a:ea typeface="宋体"/>
                      </a:endParaRPr>
                    </a:p>
                    <a:p>
                      <a:pPr marL="342900" lvl="0" indent="-342900" algn="just">
                        <a:spcAft>
                          <a:spcPts val="0"/>
                        </a:spcAft>
                        <a:buFont typeface="+mj-lt"/>
                        <a:buAutoNum type="alphaUcPeriod"/>
                      </a:pPr>
                      <a:r>
                        <a:rPr lang="zh-CN" sz="2800" kern="100" dirty="0">
                          <a:solidFill>
                            <a:srgbClr val="000000"/>
                          </a:solidFill>
                          <a:latin typeface="Times New Roman"/>
                          <a:ea typeface="宋体"/>
                        </a:rPr>
                        <a:t>针灸</a:t>
                      </a:r>
                      <a:endParaRPr lang="zh-CN" sz="2800" kern="100" dirty="0">
                        <a:latin typeface="Times New Roman"/>
                        <a:ea typeface="宋体"/>
                      </a:endParaRPr>
                    </a:p>
                    <a:p>
                      <a:pPr marL="342900" lvl="0" indent="-342900" algn="just">
                        <a:spcAft>
                          <a:spcPts val="0"/>
                        </a:spcAft>
                        <a:buFont typeface="+mj-lt"/>
                        <a:buAutoNum type="alphaUcPeriod"/>
                      </a:pPr>
                      <a:r>
                        <a:rPr lang="zh-CN" sz="2800" kern="100" dirty="0">
                          <a:solidFill>
                            <a:srgbClr val="000000"/>
                          </a:solidFill>
                          <a:latin typeface="Times New Roman"/>
                          <a:ea typeface="宋体"/>
                        </a:rPr>
                        <a:t>切脉</a:t>
                      </a:r>
                      <a:endParaRPr lang="zh-CN" sz="2800" kern="100" dirty="0">
                        <a:latin typeface="Times New Roman"/>
                        <a:ea typeface="宋体"/>
                      </a:endParaRPr>
                    </a:p>
                  </a:txBody>
                  <a:tcPr marL="68580" marR="68580" marT="0" marB="0">
                    <a:lnL>
                      <a:noFill/>
                    </a:lnL>
                    <a:lnR>
                      <a:noFill/>
                    </a:lnR>
                    <a:lnT>
                      <a:noFill/>
                    </a:lnT>
                    <a:lnB>
                      <a:noFill/>
                    </a:lnB>
                  </a:tcPr>
                </a:tc>
              </a:tr>
            </a:tbl>
          </a:graphicData>
        </a:graphic>
      </p:graphicFrame>
      <p:cxnSp>
        <p:nvCxnSpPr>
          <p:cNvPr id="9" name="直接连接符 8"/>
          <p:cNvCxnSpPr/>
          <p:nvPr/>
        </p:nvCxnSpPr>
        <p:spPr>
          <a:xfrm>
            <a:off x="2786063" y="1785938"/>
            <a:ext cx="928687" cy="785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rot="16200000" flipH="1">
            <a:off x="1821657" y="3178969"/>
            <a:ext cx="2928937" cy="10001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rot="16200000" flipH="1">
            <a:off x="2107407" y="2893219"/>
            <a:ext cx="1928812" cy="1428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rot="5400000" flipH="1" flipV="1">
            <a:off x="2571750" y="1928813"/>
            <a:ext cx="1143000"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2714625" y="3500438"/>
            <a:ext cx="928688" cy="3571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rot="16200000" flipH="1">
            <a:off x="2428875" y="4071938"/>
            <a:ext cx="1571625"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2500313" y="4286250"/>
            <a:ext cx="121443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rot="5400000" flipH="1" flipV="1">
            <a:off x="1857375" y="2786063"/>
            <a:ext cx="2357437" cy="15001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rot="5400000" flipH="1" flipV="1">
            <a:off x="2357438" y="3786188"/>
            <a:ext cx="2071687" cy="6429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flipH="1" flipV="1">
            <a:off x="2357438" y="4214813"/>
            <a:ext cx="2000250" cy="85725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1008062"/>
          </a:xfrm>
        </p:spPr>
        <p:txBody>
          <a:bodyPr/>
          <a:lstStyle/>
          <a:p>
            <a:pPr eaLnBrk="1" hangingPunct="1"/>
            <a:r>
              <a:rPr lang="en-US" altLang="zh-CN" sz="3200" dirty="0" smtClean="0"/>
              <a:t>Topic Sentence</a:t>
            </a:r>
            <a:endParaRPr lang="en-US" altLang="zh-CN" sz="3200" b="1" dirty="0" smtClean="0"/>
          </a:p>
        </p:txBody>
      </p:sp>
      <p:sp>
        <p:nvSpPr>
          <p:cNvPr id="10243" name="Rectangle 3"/>
          <p:cNvSpPr>
            <a:spLocks noGrp="1" noChangeArrowheads="1"/>
          </p:cNvSpPr>
          <p:nvPr>
            <p:ph type="body" idx="1"/>
          </p:nvPr>
        </p:nvSpPr>
        <p:spPr>
          <a:xfrm>
            <a:off x="457200" y="1500188"/>
            <a:ext cx="8229600" cy="4630737"/>
          </a:xfrm>
        </p:spPr>
        <p:txBody>
          <a:bodyPr/>
          <a:lstStyle/>
          <a:p>
            <a:endParaRPr lang="en-US" altLang="zh-CN" b="1" smtClean="0"/>
          </a:p>
          <a:p>
            <a:endParaRPr lang="en-US" altLang="zh-CN" b="1" smtClean="0"/>
          </a:p>
          <a:p>
            <a:endParaRPr lang="en-US" altLang="zh-CN" smtClean="0">
              <a:solidFill>
                <a:srgbClr val="0000FF"/>
              </a:solidFill>
            </a:endParaRPr>
          </a:p>
        </p:txBody>
      </p:sp>
      <p:sp>
        <p:nvSpPr>
          <p:cNvPr id="10244" name="TextBox 5"/>
          <p:cNvSpPr txBox="1">
            <a:spLocks noChangeArrowheads="1"/>
          </p:cNvSpPr>
          <p:nvPr/>
        </p:nvSpPr>
        <p:spPr bwMode="auto">
          <a:xfrm>
            <a:off x="5429250" y="6215063"/>
            <a:ext cx="1214438" cy="400050"/>
          </a:xfrm>
          <a:prstGeom prst="rect">
            <a:avLst/>
          </a:prstGeom>
          <a:noFill/>
          <a:ln w="9525">
            <a:noFill/>
            <a:miter lim="800000"/>
            <a:headEnd/>
            <a:tailEnd/>
          </a:ln>
        </p:spPr>
        <p:txBody>
          <a:bodyPr>
            <a:spAutoFit/>
          </a:bodyPr>
          <a:lstStyle/>
          <a:p>
            <a:r>
              <a:rPr lang="en-US" altLang="zh-CN" sz="2000" b="1">
                <a:solidFill>
                  <a:srgbClr val="0000FF"/>
                </a:solidFill>
              </a:rPr>
              <a:t>Page 83</a:t>
            </a:r>
            <a:endParaRPr lang="zh-CN" altLang="en-US" sz="2000" b="1">
              <a:solidFill>
                <a:srgbClr val="0000FF"/>
              </a:solidFill>
            </a:endParaRPr>
          </a:p>
        </p:txBody>
      </p:sp>
      <p:pic>
        <p:nvPicPr>
          <p:cNvPr id="1024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graphicFrame>
        <p:nvGraphicFramePr>
          <p:cNvPr id="6" name="图示 5"/>
          <p:cNvGraphicFramePr/>
          <p:nvPr/>
        </p:nvGraphicFramePr>
        <p:xfrm>
          <a:off x="428596" y="1397000"/>
          <a:ext cx="8072494" cy="46752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Graphic spid="6"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1008062"/>
          </a:xfrm>
        </p:spPr>
        <p:txBody>
          <a:bodyPr/>
          <a:lstStyle/>
          <a:p>
            <a:pPr eaLnBrk="1" hangingPunct="1"/>
            <a:r>
              <a:rPr lang="en-US" altLang="zh-CN" sz="3200" smtClean="0"/>
              <a:t>Current Interest in traditional and complementary medicine in the US</a:t>
            </a:r>
            <a:endParaRPr lang="en-US" altLang="zh-CN" sz="3200" b="1" smtClean="0"/>
          </a:p>
        </p:txBody>
      </p:sp>
      <p:sp>
        <p:nvSpPr>
          <p:cNvPr id="10243" name="Rectangle 3"/>
          <p:cNvSpPr>
            <a:spLocks noGrp="1" noChangeArrowheads="1"/>
          </p:cNvSpPr>
          <p:nvPr>
            <p:ph type="body" idx="1"/>
          </p:nvPr>
        </p:nvSpPr>
        <p:spPr>
          <a:xfrm>
            <a:off x="457200" y="1500188"/>
            <a:ext cx="8229600" cy="4630737"/>
          </a:xfrm>
        </p:spPr>
        <p:txBody>
          <a:bodyPr/>
          <a:lstStyle/>
          <a:p>
            <a:endParaRPr lang="en-US" altLang="zh-CN" b="1" smtClean="0"/>
          </a:p>
          <a:p>
            <a:endParaRPr lang="en-US" altLang="zh-CN" b="1" smtClean="0"/>
          </a:p>
          <a:p>
            <a:endParaRPr lang="en-US" altLang="zh-CN" smtClean="0">
              <a:solidFill>
                <a:srgbClr val="0000FF"/>
              </a:solidFill>
            </a:endParaRPr>
          </a:p>
        </p:txBody>
      </p:sp>
      <p:sp>
        <p:nvSpPr>
          <p:cNvPr id="10244" name="TextBox 5"/>
          <p:cNvSpPr txBox="1">
            <a:spLocks noChangeArrowheads="1"/>
          </p:cNvSpPr>
          <p:nvPr/>
        </p:nvSpPr>
        <p:spPr bwMode="auto">
          <a:xfrm>
            <a:off x="5429250" y="6215063"/>
            <a:ext cx="1214438" cy="400050"/>
          </a:xfrm>
          <a:prstGeom prst="rect">
            <a:avLst/>
          </a:prstGeom>
          <a:noFill/>
          <a:ln w="9525">
            <a:noFill/>
            <a:miter lim="800000"/>
            <a:headEnd/>
            <a:tailEnd/>
          </a:ln>
        </p:spPr>
        <p:txBody>
          <a:bodyPr>
            <a:spAutoFit/>
          </a:bodyPr>
          <a:lstStyle/>
          <a:p>
            <a:r>
              <a:rPr lang="en-US" altLang="zh-CN" sz="2000" b="1">
                <a:solidFill>
                  <a:srgbClr val="0000FF"/>
                </a:solidFill>
              </a:rPr>
              <a:t>Page 83</a:t>
            </a:r>
            <a:endParaRPr lang="zh-CN" altLang="en-US" sz="2000" b="1">
              <a:solidFill>
                <a:srgbClr val="0000FF"/>
              </a:solidFill>
            </a:endParaRPr>
          </a:p>
        </p:txBody>
      </p:sp>
      <p:pic>
        <p:nvPicPr>
          <p:cNvPr id="10245" name="Picture 3"/>
          <p:cNvPicPr>
            <a:picLocks noChangeAspect="1" noChangeArrowheads="1"/>
          </p:cNvPicPr>
          <p:nvPr/>
        </p:nvPicPr>
        <p:blipFill>
          <a:blip r:embed="rId2"/>
          <a:srcRect/>
          <a:stretch>
            <a:fillRect/>
          </a:stretch>
        </p:blipFill>
        <p:spPr bwMode="auto">
          <a:xfrm>
            <a:off x="7248525" y="6042025"/>
            <a:ext cx="1895475" cy="815975"/>
          </a:xfrm>
          <a:prstGeom prst="rect">
            <a:avLst/>
          </a:prstGeom>
          <a:noFill/>
          <a:ln w="9525">
            <a:noFill/>
            <a:miter lim="800000"/>
            <a:headEnd/>
            <a:tailEnd/>
          </a:ln>
        </p:spPr>
      </p:pic>
      <p:graphicFrame>
        <p:nvGraphicFramePr>
          <p:cNvPr id="6" name="图示 5"/>
          <p:cNvGraphicFramePr/>
          <p:nvPr/>
        </p:nvGraphicFramePr>
        <p:xfrm>
          <a:off x="428596" y="1397000"/>
          <a:ext cx="8072494" cy="46752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Graphic spid="6" grpId="0">
        <p:bldAsOne/>
      </p:bldGraphic>
    </p:bld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6589</TotalTime>
  <Words>2015</Words>
  <Application>Microsoft Office PowerPoint</Application>
  <PresentationFormat>全屏显示(4:3)</PresentationFormat>
  <Paragraphs>446</Paragraphs>
  <Slides>54</Slides>
  <Notes>31</Notes>
  <HiddenSlides>0</HiddenSlides>
  <MMClips>0</MMClips>
  <ScaleCrop>false</ScaleCrop>
  <HeadingPairs>
    <vt:vector size="4" baseType="variant">
      <vt:variant>
        <vt:lpstr>主题</vt:lpstr>
      </vt:variant>
      <vt:variant>
        <vt:i4>1</vt:i4>
      </vt:variant>
      <vt:variant>
        <vt:lpstr>幻灯片标题</vt:lpstr>
      </vt:variant>
      <vt:variant>
        <vt:i4>54</vt:i4>
      </vt:variant>
    </vt:vector>
  </HeadingPairs>
  <TitlesOfParts>
    <vt:vector size="55" baseType="lpstr">
      <vt:lpstr>Edge</vt:lpstr>
      <vt:lpstr>Unit 4  Alternative Medicine</vt:lpstr>
      <vt:lpstr>Issues to be covered</vt:lpstr>
      <vt:lpstr>Give a brief explanation of the concepts: complementary medicine，alternative medicine. (Pre. 1)</vt:lpstr>
      <vt:lpstr>Give a brief explanation of the concepts: complementary medicine，alternative medicine. (Pre. 1)</vt:lpstr>
      <vt:lpstr>Text A</vt:lpstr>
      <vt:lpstr>Lead-in </vt:lpstr>
      <vt:lpstr>Lead-in </vt:lpstr>
      <vt:lpstr>Topic Sentence</vt:lpstr>
      <vt:lpstr>Current Interest in traditional and complementary medicine in the US</vt:lpstr>
      <vt:lpstr>Knowledge of the subject matter </vt:lpstr>
      <vt:lpstr>Traditional Chinese medicine as being “affordable, low tech, safe, and effective”? (Pre. 2) </vt:lpstr>
      <vt:lpstr>The Trend??? </vt:lpstr>
      <vt:lpstr>The Trend??? </vt:lpstr>
      <vt:lpstr>Language Focuses </vt:lpstr>
      <vt:lpstr>Language Focuses </vt:lpstr>
      <vt:lpstr>Summarize the clinical uses of acupuncture. (Pre. 3) </vt:lpstr>
      <vt:lpstr>Summarize the clinical uses of acupuncture. (Pre. 3) </vt:lpstr>
      <vt:lpstr>Language Focuses </vt:lpstr>
      <vt:lpstr>Language Focuses </vt:lpstr>
      <vt:lpstr>Language Focuses </vt:lpstr>
      <vt:lpstr>Language Focuses </vt:lpstr>
      <vt:lpstr>Language Focuses </vt:lpstr>
      <vt:lpstr>Language Focuses </vt:lpstr>
      <vt:lpstr>Do you think the author is overoptimistic in predicting a wider future use of acupuncture in the US? (Pre. 4) </vt:lpstr>
      <vt:lpstr>Greater Interest</vt:lpstr>
      <vt:lpstr>Research: TCM framework VS  Biomedical Modality</vt:lpstr>
      <vt:lpstr>Research: The right track to follow </vt:lpstr>
      <vt:lpstr>Research: Use of innovative techniques </vt:lpstr>
      <vt:lpstr>Adoption / Use</vt:lpstr>
      <vt:lpstr>Language Focuses </vt:lpstr>
      <vt:lpstr>Explain how inappropriate uses of herbs may result in complications. (Pre. 5) </vt:lpstr>
      <vt:lpstr>Knowledge of the subject matter </vt:lpstr>
      <vt:lpstr>Various approaches to herbal study are mentioned in the text. Pick one to discuss the advantages and limitations. (Pre. 6) </vt:lpstr>
      <vt:lpstr>Language Focuses </vt:lpstr>
      <vt:lpstr>What are the difficulties in investigating herbal therapies? (Pre. 7) </vt:lpstr>
      <vt:lpstr>Language Focuses </vt:lpstr>
      <vt:lpstr>Language Focuses </vt:lpstr>
      <vt:lpstr>Language Focuses </vt:lpstr>
      <vt:lpstr>Language Focuses </vt:lpstr>
      <vt:lpstr>Language Focuses </vt:lpstr>
      <vt:lpstr>What are the factors to consider when we integrate eastern and western medicine? (Pre. 8) </vt:lpstr>
      <vt:lpstr>Two Approaches in Contrast </vt:lpstr>
      <vt:lpstr>Two Approaches in Interaction </vt:lpstr>
      <vt:lpstr>The Trend??? </vt:lpstr>
      <vt:lpstr>The Trend??? </vt:lpstr>
      <vt:lpstr>Put Them in Order and Make Your Final Comments </vt:lpstr>
      <vt:lpstr>Make your final comments </vt:lpstr>
      <vt:lpstr>Language Focuses </vt:lpstr>
      <vt:lpstr>Language Focuses </vt:lpstr>
      <vt:lpstr>Assignment for Group Presentation </vt:lpstr>
      <vt:lpstr>Presentations for Unit 5</vt:lpstr>
      <vt:lpstr>Presentations for Unit 5</vt:lpstr>
      <vt:lpstr>Presentations for Unit 5</vt:lpstr>
      <vt:lpstr>Presentations for Unit 5</vt:lpstr>
    </vt:vector>
  </TitlesOfParts>
  <Company>China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English Course for Ph.D. &amp; MD Students</dc:title>
  <dc:creator>User</dc:creator>
  <cp:lastModifiedBy>SUN</cp:lastModifiedBy>
  <cp:revision>613</cp:revision>
  <dcterms:created xsi:type="dcterms:W3CDTF">2009-09-06T07:20:53Z</dcterms:created>
  <dcterms:modified xsi:type="dcterms:W3CDTF">2014-03-18T16:17:57Z</dcterms:modified>
</cp:coreProperties>
</file>