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86" r:id="rId19"/>
    <p:sldId id="287" r:id="rId20"/>
    <p:sldId id="274" r:id="rId21"/>
    <p:sldId id="275" r:id="rId22"/>
    <p:sldId id="276" r:id="rId23"/>
    <p:sldId id="272" r:id="rId24"/>
    <p:sldId id="277" r:id="rId25"/>
    <p:sldId id="278" r:id="rId26"/>
    <p:sldId id="279" r:id="rId27"/>
    <p:sldId id="280" r:id="rId28"/>
    <p:sldId id="281" r:id="rId29"/>
    <p:sldId id="282" r:id="rId30"/>
    <p:sldId id="283" r:id="rId31"/>
    <p:sldId id="284" r:id="rId32"/>
    <p:sldId id="28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89" d="100"/>
          <a:sy n="89" d="100"/>
        </p:scale>
        <p:origin x="1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7FFD0-BCC0-48E2-9F45-C8604BC2E88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1BAB8C5-1FC0-423B-9CED-178B5509CBF1}">
      <dgm:prSet phldrT="[文本]" phldr="1"/>
      <dgm:spPr/>
      <dgm:t>
        <a:bodyPr/>
        <a:lstStyle/>
        <a:p>
          <a:endParaRPr lang="zh-CN" altLang="en-US"/>
        </a:p>
      </dgm:t>
    </dgm:pt>
    <dgm:pt modelId="{14CB635A-5B28-4DCF-95A1-FF82AB0B47DB}" type="parTrans" cxnId="{323A1533-1582-45CE-A5FD-C766047147E3}">
      <dgm:prSet/>
      <dgm:spPr/>
      <dgm:t>
        <a:bodyPr/>
        <a:lstStyle/>
        <a:p>
          <a:endParaRPr lang="zh-CN" altLang="en-US"/>
        </a:p>
      </dgm:t>
    </dgm:pt>
    <dgm:pt modelId="{4588E418-D1F4-4F22-BF37-A05DB60FF506}" type="sibTrans" cxnId="{323A1533-1582-45CE-A5FD-C766047147E3}">
      <dgm:prSet/>
      <dgm:spPr/>
      <dgm:t>
        <a:bodyPr/>
        <a:lstStyle/>
        <a:p>
          <a:endParaRPr lang="zh-CN" altLang="en-US"/>
        </a:p>
      </dgm:t>
    </dgm:pt>
    <dgm:pt modelId="{82D57693-EF03-4494-9160-DB81C4CA4317}">
      <dgm:prSet phldrT="[文本]"/>
      <dgm:spPr/>
      <dgm:t>
        <a:bodyPr/>
        <a:lstStyle/>
        <a:p>
          <a:r>
            <a:rPr lang="zh-CN" dirty="0" smtClean="0"/>
            <a:t>学习者：初高中的化学学科初学者或者未学习过而准备学习者。年龄大致处于</a:t>
          </a:r>
          <a:r>
            <a:rPr lang="en-US" dirty="0" smtClean="0"/>
            <a:t>13~17</a:t>
          </a:r>
          <a:r>
            <a:rPr lang="zh-CN" dirty="0" smtClean="0"/>
            <a:t>岁（可能包括更年长的化学学习缺失者）。</a:t>
          </a:r>
          <a:endParaRPr lang="zh-CN" altLang="en-US" dirty="0"/>
        </a:p>
      </dgm:t>
    </dgm:pt>
    <dgm:pt modelId="{4DF28422-AA75-4BC0-825D-B52AAE3A423F}" type="parTrans" cxnId="{A4CB145B-C8CA-44E7-B46B-B7362045F29F}">
      <dgm:prSet/>
      <dgm:spPr/>
      <dgm:t>
        <a:bodyPr/>
        <a:lstStyle/>
        <a:p>
          <a:endParaRPr lang="zh-CN" altLang="en-US"/>
        </a:p>
      </dgm:t>
    </dgm:pt>
    <dgm:pt modelId="{F64311E2-D109-4634-A5CC-D4E487A71F55}" type="sibTrans" cxnId="{A4CB145B-C8CA-44E7-B46B-B7362045F29F}">
      <dgm:prSet/>
      <dgm:spPr/>
      <dgm:t>
        <a:bodyPr/>
        <a:lstStyle/>
        <a:p>
          <a:endParaRPr lang="zh-CN" altLang="en-US"/>
        </a:p>
      </dgm:t>
    </dgm:pt>
    <dgm:pt modelId="{3B4D2272-5DE2-459B-9081-2F27832A50FF}">
      <dgm:prSet phldrT="[文本]"/>
      <dgm:spPr/>
      <dgm:t>
        <a:bodyPr/>
        <a:lstStyle/>
        <a:p>
          <a:r>
            <a:rPr lang="zh-CN" dirty="0" smtClean="0"/>
            <a:t>性别：男女皆宜，但考虑到性别差异在学习初期造成的学习效果差异，本游戏更偏向于面向男性，这一点在游戏人物设定上会稍有体现。</a:t>
          </a:r>
          <a:endParaRPr lang="zh-CN" altLang="en-US" dirty="0"/>
        </a:p>
      </dgm:t>
    </dgm:pt>
    <dgm:pt modelId="{1E8FCD2C-13BB-44CE-AC1D-6004F6F66DC2}" type="parTrans" cxnId="{4092F119-F851-498C-A660-1CA341488AE4}">
      <dgm:prSet/>
      <dgm:spPr/>
      <dgm:t>
        <a:bodyPr/>
        <a:lstStyle/>
        <a:p>
          <a:endParaRPr lang="zh-CN" altLang="en-US"/>
        </a:p>
      </dgm:t>
    </dgm:pt>
    <dgm:pt modelId="{6DDBD71E-AD81-4D76-92B8-700782C5E721}" type="sibTrans" cxnId="{4092F119-F851-498C-A660-1CA341488AE4}">
      <dgm:prSet/>
      <dgm:spPr/>
      <dgm:t>
        <a:bodyPr/>
        <a:lstStyle/>
        <a:p>
          <a:endParaRPr lang="zh-CN" altLang="en-US"/>
        </a:p>
      </dgm:t>
    </dgm:pt>
    <dgm:pt modelId="{259DBB88-2225-40AF-BBF5-9BDA24A64CAF}">
      <dgm:prSet phldrT="[文本]"/>
      <dgm:spPr/>
      <dgm:t>
        <a:bodyPr/>
        <a:lstStyle/>
        <a:p>
          <a:r>
            <a:rPr lang="zh-CN" dirty="0" smtClean="0"/>
            <a:t>认知成熟度：该阶段的学习者尚未形成较高的认知成熟度</a:t>
          </a:r>
          <a:endParaRPr lang="zh-CN" altLang="en-US" dirty="0"/>
        </a:p>
      </dgm:t>
    </dgm:pt>
    <dgm:pt modelId="{EB025886-CD95-4170-92A0-75E94B37F02C}" type="parTrans" cxnId="{C1E8C855-79D4-4B29-8715-7F130E37BCB2}">
      <dgm:prSet/>
      <dgm:spPr/>
      <dgm:t>
        <a:bodyPr/>
        <a:lstStyle/>
        <a:p>
          <a:endParaRPr lang="zh-CN" altLang="en-US"/>
        </a:p>
      </dgm:t>
    </dgm:pt>
    <dgm:pt modelId="{2AC031AB-4D64-4A67-A52A-44985AEA36BC}" type="sibTrans" cxnId="{C1E8C855-79D4-4B29-8715-7F130E37BCB2}">
      <dgm:prSet/>
      <dgm:spPr/>
      <dgm:t>
        <a:bodyPr/>
        <a:lstStyle/>
        <a:p>
          <a:endParaRPr lang="zh-CN" altLang="en-US"/>
        </a:p>
      </dgm:t>
    </dgm:pt>
    <dgm:pt modelId="{E0DF39D7-A9C5-4DEB-A81A-92C837BB5B57}" type="pres">
      <dgm:prSet presAssocID="{22A7FFD0-BCC0-48E2-9F45-C8604BC2E88A}" presName="vert0" presStyleCnt="0">
        <dgm:presLayoutVars>
          <dgm:dir/>
          <dgm:animOne val="branch"/>
          <dgm:animLvl val="lvl"/>
        </dgm:presLayoutVars>
      </dgm:prSet>
      <dgm:spPr/>
    </dgm:pt>
    <dgm:pt modelId="{365288EB-9A6D-40CB-943F-42743C9A8DA3}" type="pres">
      <dgm:prSet presAssocID="{21BAB8C5-1FC0-423B-9CED-178B5509CBF1}" presName="thickLine" presStyleLbl="alignNode1" presStyleIdx="0" presStyleCnt="1"/>
      <dgm:spPr/>
    </dgm:pt>
    <dgm:pt modelId="{6B83D396-6DA2-401A-8C4E-FE7360DBC4A4}" type="pres">
      <dgm:prSet presAssocID="{21BAB8C5-1FC0-423B-9CED-178B5509CBF1}" presName="horz1" presStyleCnt="0"/>
      <dgm:spPr/>
    </dgm:pt>
    <dgm:pt modelId="{AC2C7119-8DE0-45A6-B590-526FE78DF2DE}" type="pres">
      <dgm:prSet presAssocID="{21BAB8C5-1FC0-423B-9CED-178B5509CBF1}" presName="tx1" presStyleLbl="revTx" presStyleIdx="0" presStyleCnt="4"/>
      <dgm:spPr/>
    </dgm:pt>
    <dgm:pt modelId="{2383BCB5-B0D6-4D6C-863E-328BF401A565}" type="pres">
      <dgm:prSet presAssocID="{21BAB8C5-1FC0-423B-9CED-178B5509CBF1}" presName="vert1" presStyleCnt="0"/>
      <dgm:spPr/>
    </dgm:pt>
    <dgm:pt modelId="{D7635728-CF79-4AD1-823C-04568595782B}" type="pres">
      <dgm:prSet presAssocID="{82D57693-EF03-4494-9160-DB81C4CA4317}" presName="vertSpace2a" presStyleCnt="0"/>
      <dgm:spPr/>
    </dgm:pt>
    <dgm:pt modelId="{73E638A1-8E05-4036-808B-0C3138125D15}" type="pres">
      <dgm:prSet presAssocID="{82D57693-EF03-4494-9160-DB81C4CA4317}" presName="horz2" presStyleCnt="0"/>
      <dgm:spPr/>
    </dgm:pt>
    <dgm:pt modelId="{95CB6D81-6C4E-4C98-BC00-0FB0D1FCE4EC}" type="pres">
      <dgm:prSet presAssocID="{82D57693-EF03-4494-9160-DB81C4CA4317}" presName="horzSpace2" presStyleCnt="0"/>
      <dgm:spPr/>
    </dgm:pt>
    <dgm:pt modelId="{B7C8A705-97E8-4D9D-B5D7-B8CB85E46E98}" type="pres">
      <dgm:prSet presAssocID="{82D57693-EF03-4494-9160-DB81C4CA4317}" presName="tx2" presStyleLbl="revTx" presStyleIdx="1" presStyleCnt="4"/>
      <dgm:spPr/>
      <dgm:t>
        <a:bodyPr/>
        <a:lstStyle/>
        <a:p>
          <a:endParaRPr lang="zh-CN" altLang="en-US"/>
        </a:p>
      </dgm:t>
    </dgm:pt>
    <dgm:pt modelId="{FE261AB8-1BD0-467D-973D-C62D02EE2652}" type="pres">
      <dgm:prSet presAssocID="{82D57693-EF03-4494-9160-DB81C4CA4317}" presName="vert2" presStyleCnt="0"/>
      <dgm:spPr/>
    </dgm:pt>
    <dgm:pt modelId="{3B38C7E9-2F34-48C1-A225-9820235F5B02}" type="pres">
      <dgm:prSet presAssocID="{82D57693-EF03-4494-9160-DB81C4CA4317}" presName="thinLine2b" presStyleLbl="callout" presStyleIdx="0" presStyleCnt="3"/>
      <dgm:spPr/>
    </dgm:pt>
    <dgm:pt modelId="{3453C808-27F5-49D6-BD03-F72176C8A5E6}" type="pres">
      <dgm:prSet presAssocID="{82D57693-EF03-4494-9160-DB81C4CA4317}" presName="vertSpace2b" presStyleCnt="0"/>
      <dgm:spPr/>
    </dgm:pt>
    <dgm:pt modelId="{C89412C3-9C94-4E79-97E6-3B473F94EFD6}" type="pres">
      <dgm:prSet presAssocID="{3B4D2272-5DE2-459B-9081-2F27832A50FF}" presName="horz2" presStyleCnt="0"/>
      <dgm:spPr/>
    </dgm:pt>
    <dgm:pt modelId="{996BE2C6-6F9F-4BCC-BEC6-C8DBEB2D38AC}" type="pres">
      <dgm:prSet presAssocID="{3B4D2272-5DE2-459B-9081-2F27832A50FF}" presName="horzSpace2" presStyleCnt="0"/>
      <dgm:spPr/>
    </dgm:pt>
    <dgm:pt modelId="{EBD885E3-6CCA-45F5-882D-8DC892C8EBFC}" type="pres">
      <dgm:prSet presAssocID="{3B4D2272-5DE2-459B-9081-2F27832A50FF}" presName="tx2" presStyleLbl="revTx" presStyleIdx="2" presStyleCnt="4"/>
      <dgm:spPr/>
      <dgm:t>
        <a:bodyPr/>
        <a:lstStyle/>
        <a:p>
          <a:endParaRPr lang="zh-CN" altLang="en-US"/>
        </a:p>
      </dgm:t>
    </dgm:pt>
    <dgm:pt modelId="{531A46E7-6C6D-44E6-AB10-2CF6B3EF1158}" type="pres">
      <dgm:prSet presAssocID="{3B4D2272-5DE2-459B-9081-2F27832A50FF}" presName="vert2" presStyleCnt="0"/>
      <dgm:spPr/>
    </dgm:pt>
    <dgm:pt modelId="{04030937-52B2-408B-91B6-6B7646A1FEE2}" type="pres">
      <dgm:prSet presAssocID="{3B4D2272-5DE2-459B-9081-2F27832A50FF}" presName="thinLine2b" presStyleLbl="callout" presStyleIdx="1" presStyleCnt="3"/>
      <dgm:spPr/>
    </dgm:pt>
    <dgm:pt modelId="{9B7048EE-12C8-4550-8E64-DA4EEA87D4DD}" type="pres">
      <dgm:prSet presAssocID="{3B4D2272-5DE2-459B-9081-2F27832A50FF}" presName="vertSpace2b" presStyleCnt="0"/>
      <dgm:spPr/>
    </dgm:pt>
    <dgm:pt modelId="{B86E33F0-DE9A-46A7-8AC6-6AAA90C49943}" type="pres">
      <dgm:prSet presAssocID="{259DBB88-2225-40AF-BBF5-9BDA24A64CAF}" presName="horz2" presStyleCnt="0"/>
      <dgm:spPr/>
    </dgm:pt>
    <dgm:pt modelId="{161CC598-780C-4BA3-967F-1BFBA2D9EE90}" type="pres">
      <dgm:prSet presAssocID="{259DBB88-2225-40AF-BBF5-9BDA24A64CAF}" presName="horzSpace2" presStyleCnt="0"/>
      <dgm:spPr/>
    </dgm:pt>
    <dgm:pt modelId="{81D0C2A2-A4A1-4450-BFD7-AE2A95BA5DB4}" type="pres">
      <dgm:prSet presAssocID="{259DBB88-2225-40AF-BBF5-9BDA24A64CAF}" presName="tx2" presStyleLbl="revTx" presStyleIdx="3" presStyleCnt="4"/>
      <dgm:spPr/>
      <dgm:t>
        <a:bodyPr/>
        <a:lstStyle/>
        <a:p>
          <a:endParaRPr lang="zh-CN" altLang="en-US"/>
        </a:p>
      </dgm:t>
    </dgm:pt>
    <dgm:pt modelId="{5EF27A07-2069-431A-B787-80369B4D2218}" type="pres">
      <dgm:prSet presAssocID="{259DBB88-2225-40AF-BBF5-9BDA24A64CAF}" presName="vert2" presStyleCnt="0"/>
      <dgm:spPr/>
    </dgm:pt>
    <dgm:pt modelId="{3C6E8F1B-42C1-406B-ADEB-8BC638317664}" type="pres">
      <dgm:prSet presAssocID="{259DBB88-2225-40AF-BBF5-9BDA24A64CAF}" presName="thinLine2b" presStyleLbl="callout" presStyleIdx="2" presStyleCnt="3"/>
      <dgm:spPr/>
    </dgm:pt>
    <dgm:pt modelId="{E31CB2B3-F41B-4A04-AAE3-70E73BF42A5C}" type="pres">
      <dgm:prSet presAssocID="{259DBB88-2225-40AF-BBF5-9BDA24A64CAF}" presName="vertSpace2b" presStyleCnt="0"/>
      <dgm:spPr/>
    </dgm:pt>
  </dgm:ptLst>
  <dgm:cxnLst>
    <dgm:cxn modelId="{4092F119-F851-498C-A660-1CA341488AE4}" srcId="{21BAB8C5-1FC0-423B-9CED-178B5509CBF1}" destId="{3B4D2272-5DE2-459B-9081-2F27832A50FF}" srcOrd="1" destOrd="0" parTransId="{1E8FCD2C-13BB-44CE-AC1D-6004F6F66DC2}" sibTransId="{6DDBD71E-AD81-4D76-92B8-700782C5E721}"/>
    <dgm:cxn modelId="{323A1533-1582-45CE-A5FD-C766047147E3}" srcId="{22A7FFD0-BCC0-48E2-9F45-C8604BC2E88A}" destId="{21BAB8C5-1FC0-423B-9CED-178B5509CBF1}" srcOrd="0" destOrd="0" parTransId="{14CB635A-5B28-4DCF-95A1-FF82AB0B47DB}" sibTransId="{4588E418-D1F4-4F22-BF37-A05DB60FF506}"/>
    <dgm:cxn modelId="{C1E8C855-79D4-4B29-8715-7F130E37BCB2}" srcId="{21BAB8C5-1FC0-423B-9CED-178B5509CBF1}" destId="{259DBB88-2225-40AF-BBF5-9BDA24A64CAF}" srcOrd="2" destOrd="0" parTransId="{EB025886-CD95-4170-92A0-75E94B37F02C}" sibTransId="{2AC031AB-4D64-4A67-A52A-44985AEA36BC}"/>
    <dgm:cxn modelId="{0422E36B-3806-4302-B7EE-28A276267DB8}" type="presOf" srcId="{259DBB88-2225-40AF-BBF5-9BDA24A64CAF}" destId="{81D0C2A2-A4A1-4450-BFD7-AE2A95BA5DB4}" srcOrd="0" destOrd="0" presId="urn:microsoft.com/office/officeart/2008/layout/LinedList"/>
    <dgm:cxn modelId="{69FFE680-C9B5-496D-946B-D8F2E5E5B633}" type="presOf" srcId="{82D57693-EF03-4494-9160-DB81C4CA4317}" destId="{B7C8A705-97E8-4D9D-B5D7-B8CB85E46E98}" srcOrd="0" destOrd="0" presId="urn:microsoft.com/office/officeart/2008/layout/LinedList"/>
    <dgm:cxn modelId="{C1D61569-46C3-4319-95BD-4B3C61D1FA24}" type="presOf" srcId="{3B4D2272-5DE2-459B-9081-2F27832A50FF}" destId="{EBD885E3-6CCA-45F5-882D-8DC892C8EBFC}" srcOrd="0" destOrd="0" presId="urn:microsoft.com/office/officeart/2008/layout/LinedList"/>
    <dgm:cxn modelId="{A4CB145B-C8CA-44E7-B46B-B7362045F29F}" srcId="{21BAB8C5-1FC0-423B-9CED-178B5509CBF1}" destId="{82D57693-EF03-4494-9160-DB81C4CA4317}" srcOrd="0" destOrd="0" parTransId="{4DF28422-AA75-4BC0-825D-B52AAE3A423F}" sibTransId="{F64311E2-D109-4634-A5CC-D4E487A71F55}"/>
    <dgm:cxn modelId="{F257E183-1F9C-41BD-A341-91A000C9D8EF}" type="presOf" srcId="{21BAB8C5-1FC0-423B-9CED-178B5509CBF1}" destId="{AC2C7119-8DE0-45A6-B590-526FE78DF2DE}" srcOrd="0" destOrd="0" presId="urn:microsoft.com/office/officeart/2008/layout/LinedList"/>
    <dgm:cxn modelId="{F6717BA4-ED0B-4C67-8497-B3FB9691EE3C}" type="presOf" srcId="{22A7FFD0-BCC0-48E2-9F45-C8604BC2E88A}" destId="{E0DF39D7-A9C5-4DEB-A81A-92C837BB5B57}" srcOrd="0" destOrd="0" presId="urn:microsoft.com/office/officeart/2008/layout/LinedList"/>
    <dgm:cxn modelId="{6C34577B-24EF-478F-944F-014342269F14}" type="presParOf" srcId="{E0DF39D7-A9C5-4DEB-A81A-92C837BB5B57}" destId="{365288EB-9A6D-40CB-943F-42743C9A8DA3}" srcOrd="0" destOrd="0" presId="urn:microsoft.com/office/officeart/2008/layout/LinedList"/>
    <dgm:cxn modelId="{1651535C-CBE5-46FD-8C1C-ED44781CAABD}" type="presParOf" srcId="{E0DF39D7-A9C5-4DEB-A81A-92C837BB5B57}" destId="{6B83D396-6DA2-401A-8C4E-FE7360DBC4A4}" srcOrd="1" destOrd="0" presId="urn:microsoft.com/office/officeart/2008/layout/LinedList"/>
    <dgm:cxn modelId="{3B37DDC9-4D44-4200-BD9F-B1A8BF4F82F1}" type="presParOf" srcId="{6B83D396-6DA2-401A-8C4E-FE7360DBC4A4}" destId="{AC2C7119-8DE0-45A6-B590-526FE78DF2DE}" srcOrd="0" destOrd="0" presId="urn:microsoft.com/office/officeart/2008/layout/LinedList"/>
    <dgm:cxn modelId="{8A51D090-9392-43BE-B2E3-3B08B280DAB3}" type="presParOf" srcId="{6B83D396-6DA2-401A-8C4E-FE7360DBC4A4}" destId="{2383BCB5-B0D6-4D6C-863E-328BF401A565}" srcOrd="1" destOrd="0" presId="urn:microsoft.com/office/officeart/2008/layout/LinedList"/>
    <dgm:cxn modelId="{0C4C5751-CB38-4503-A6E0-006AD4081FE2}" type="presParOf" srcId="{2383BCB5-B0D6-4D6C-863E-328BF401A565}" destId="{D7635728-CF79-4AD1-823C-04568595782B}" srcOrd="0" destOrd="0" presId="urn:microsoft.com/office/officeart/2008/layout/LinedList"/>
    <dgm:cxn modelId="{EBAB6516-8363-444C-966E-ABB3D8E135BB}" type="presParOf" srcId="{2383BCB5-B0D6-4D6C-863E-328BF401A565}" destId="{73E638A1-8E05-4036-808B-0C3138125D15}" srcOrd="1" destOrd="0" presId="urn:microsoft.com/office/officeart/2008/layout/LinedList"/>
    <dgm:cxn modelId="{34B4E2FB-7E47-4BB3-8549-217674ABC690}" type="presParOf" srcId="{73E638A1-8E05-4036-808B-0C3138125D15}" destId="{95CB6D81-6C4E-4C98-BC00-0FB0D1FCE4EC}" srcOrd="0" destOrd="0" presId="urn:microsoft.com/office/officeart/2008/layout/LinedList"/>
    <dgm:cxn modelId="{BBCDD917-CE7A-4655-9EE6-313B3BB9BF4F}" type="presParOf" srcId="{73E638A1-8E05-4036-808B-0C3138125D15}" destId="{B7C8A705-97E8-4D9D-B5D7-B8CB85E46E98}" srcOrd="1" destOrd="0" presId="urn:microsoft.com/office/officeart/2008/layout/LinedList"/>
    <dgm:cxn modelId="{1386E570-391F-423E-ABC7-F279BB280B1B}" type="presParOf" srcId="{73E638A1-8E05-4036-808B-0C3138125D15}" destId="{FE261AB8-1BD0-467D-973D-C62D02EE2652}" srcOrd="2" destOrd="0" presId="urn:microsoft.com/office/officeart/2008/layout/LinedList"/>
    <dgm:cxn modelId="{D369447D-B4C1-48E0-98C0-B1693291E998}" type="presParOf" srcId="{2383BCB5-B0D6-4D6C-863E-328BF401A565}" destId="{3B38C7E9-2F34-48C1-A225-9820235F5B02}" srcOrd="2" destOrd="0" presId="urn:microsoft.com/office/officeart/2008/layout/LinedList"/>
    <dgm:cxn modelId="{5DE990C9-BBEC-4458-A5AE-C5C61D815552}" type="presParOf" srcId="{2383BCB5-B0D6-4D6C-863E-328BF401A565}" destId="{3453C808-27F5-49D6-BD03-F72176C8A5E6}" srcOrd="3" destOrd="0" presId="urn:microsoft.com/office/officeart/2008/layout/LinedList"/>
    <dgm:cxn modelId="{12B10621-355A-48E9-9F48-BB7B280A1F47}" type="presParOf" srcId="{2383BCB5-B0D6-4D6C-863E-328BF401A565}" destId="{C89412C3-9C94-4E79-97E6-3B473F94EFD6}" srcOrd="4" destOrd="0" presId="urn:microsoft.com/office/officeart/2008/layout/LinedList"/>
    <dgm:cxn modelId="{D1B44AC0-E663-42CE-AAC4-4EC1CEFF25B7}" type="presParOf" srcId="{C89412C3-9C94-4E79-97E6-3B473F94EFD6}" destId="{996BE2C6-6F9F-4BCC-BEC6-C8DBEB2D38AC}" srcOrd="0" destOrd="0" presId="urn:microsoft.com/office/officeart/2008/layout/LinedList"/>
    <dgm:cxn modelId="{850FFED5-5EA8-4BBE-BF32-841638FC95BA}" type="presParOf" srcId="{C89412C3-9C94-4E79-97E6-3B473F94EFD6}" destId="{EBD885E3-6CCA-45F5-882D-8DC892C8EBFC}" srcOrd="1" destOrd="0" presId="urn:microsoft.com/office/officeart/2008/layout/LinedList"/>
    <dgm:cxn modelId="{85EE37D9-7C1C-4E0C-AAD6-7B85AA52C6C5}" type="presParOf" srcId="{C89412C3-9C94-4E79-97E6-3B473F94EFD6}" destId="{531A46E7-6C6D-44E6-AB10-2CF6B3EF1158}" srcOrd="2" destOrd="0" presId="urn:microsoft.com/office/officeart/2008/layout/LinedList"/>
    <dgm:cxn modelId="{50C076D9-04AC-45CD-9D5F-9BE17B29E07F}" type="presParOf" srcId="{2383BCB5-B0D6-4D6C-863E-328BF401A565}" destId="{04030937-52B2-408B-91B6-6B7646A1FEE2}" srcOrd="5" destOrd="0" presId="urn:microsoft.com/office/officeart/2008/layout/LinedList"/>
    <dgm:cxn modelId="{4D4433BF-730F-4F8B-B4AB-D732A34209E2}" type="presParOf" srcId="{2383BCB5-B0D6-4D6C-863E-328BF401A565}" destId="{9B7048EE-12C8-4550-8E64-DA4EEA87D4DD}" srcOrd="6" destOrd="0" presId="urn:microsoft.com/office/officeart/2008/layout/LinedList"/>
    <dgm:cxn modelId="{5056837E-73C0-48D1-A8C0-008D9D8B72B9}" type="presParOf" srcId="{2383BCB5-B0D6-4D6C-863E-328BF401A565}" destId="{B86E33F0-DE9A-46A7-8AC6-6AAA90C49943}" srcOrd="7" destOrd="0" presId="urn:microsoft.com/office/officeart/2008/layout/LinedList"/>
    <dgm:cxn modelId="{5BE57C26-9E94-41C7-BF85-9ABE1E32FBE9}" type="presParOf" srcId="{B86E33F0-DE9A-46A7-8AC6-6AAA90C49943}" destId="{161CC598-780C-4BA3-967F-1BFBA2D9EE90}" srcOrd="0" destOrd="0" presId="urn:microsoft.com/office/officeart/2008/layout/LinedList"/>
    <dgm:cxn modelId="{D4B4CB9B-F1A9-4E8F-B30B-387A3FD34496}" type="presParOf" srcId="{B86E33F0-DE9A-46A7-8AC6-6AAA90C49943}" destId="{81D0C2A2-A4A1-4450-BFD7-AE2A95BA5DB4}" srcOrd="1" destOrd="0" presId="urn:microsoft.com/office/officeart/2008/layout/LinedList"/>
    <dgm:cxn modelId="{502F8A78-C5A8-40F2-A6E0-CEC55D813402}" type="presParOf" srcId="{B86E33F0-DE9A-46A7-8AC6-6AAA90C49943}" destId="{5EF27A07-2069-431A-B787-80369B4D2218}" srcOrd="2" destOrd="0" presId="urn:microsoft.com/office/officeart/2008/layout/LinedList"/>
    <dgm:cxn modelId="{5CAF6813-B57E-40B1-8D4E-205D9DC0C3D1}" type="presParOf" srcId="{2383BCB5-B0D6-4D6C-863E-328BF401A565}" destId="{3C6E8F1B-42C1-406B-ADEB-8BC638317664}" srcOrd="8" destOrd="0" presId="urn:microsoft.com/office/officeart/2008/layout/LinedList"/>
    <dgm:cxn modelId="{3A6A16FD-CDA1-4841-9823-4D9FDD8B29DA}" type="presParOf" srcId="{2383BCB5-B0D6-4D6C-863E-328BF401A565}" destId="{E31CB2B3-F41B-4A04-AAE3-70E73BF42A5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31B68E-5047-4E16-811B-A871A8CF8D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718E12C9-8AFE-4377-8E15-E371D218C888}">
      <dgm:prSet phldrT="[文本]" custT="1"/>
      <dgm:spPr/>
      <dgm:t>
        <a:bodyPr/>
        <a:lstStyle/>
        <a:p>
          <a:r>
            <a:rPr lang="zh-CN" altLang="en-US" sz="4000" dirty="0" smtClean="0"/>
            <a:t>元素稀有度</a:t>
          </a:r>
          <a:endParaRPr lang="zh-CN" altLang="en-US" sz="4000" dirty="0"/>
        </a:p>
      </dgm:t>
    </dgm:pt>
    <dgm:pt modelId="{FE507F2F-AF33-49F6-A88B-3C776E4A066C}" type="parTrans" cxnId="{16752F90-8FBA-48B0-AE64-0B86354BFFDC}">
      <dgm:prSet/>
      <dgm:spPr/>
      <dgm:t>
        <a:bodyPr/>
        <a:lstStyle/>
        <a:p>
          <a:endParaRPr lang="zh-CN" altLang="en-US"/>
        </a:p>
      </dgm:t>
    </dgm:pt>
    <dgm:pt modelId="{F9C73981-DE8E-464D-8F09-1F105EC60CBF}" type="sibTrans" cxnId="{16752F90-8FBA-48B0-AE64-0B86354BFFDC}">
      <dgm:prSet/>
      <dgm:spPr/>
      <dgm:t>
        <a:bodyPr/>
        <a:lstStyle/>
        <a:p>
          <a:endParaRPr lang="zh-CN" altLang="en-US"/>
        </a:p>
      </dgm:t>
    </dgm:pt>
    <dgm:pt modelId="{9AAEE9FD-A23B-4C24-8107-33192644BFC4}">
      <dgm:prSet phldrT="[文本]"/>
      <dgm:spPr/>
      <dgm:t>
        <a:bodyPr/>
        <a:lstStyle/>
        <a:p>
          <a:r>
            <a:rPr lang="zh-CN" altLang="en-US" dirty="0" smtClean="0"/>
            <a:t>收集难度</a:t>
          </a:r>
          <a:endParaRPr lang="zh-CN" altLang="en-US" dirty="0"/>
        </a:p>
      </dgm:t>
    </dgm:pt>
    <dgm:pt modelId="{B3C21BF8-760B-4F00-9546-EE0367B47C85}" type="parTrans" cxnId="{8F9DE458-FC7B-465C-A3DF-F73ED45CB189}">
      <dgm:prSet/>
      <dgm:spPr/>
      <dgm:t>
        <a:bodyPr/>
        <a:lstStyle/>
        <a:p>
          <a:endParaRPr lang="zh-CN" altLang="en-US"/>
        </a:p>
      </dgm:t>
    </dgm:pt>
    <dgm:pt modelId="{20347800-D52C-44E6-A91A-59253D3163A5}" type="sibTrans" cxnId="{8F9DE458-FC7B-465C-A3DF-F73ED45CB189}">
      <dgm:prSet/>
      <dgm:spPr/>
      <dgm:t>
        <a:bodyPr/>
        <a:lstStyle/>
        <a:p>
          <a:endParaRPr lang="zh-CN" altLang="en-US"/>
        </a:p>
      </dgm:t>
    </dgm:pt>
    <dgm:pt modelId="{86753ABF-A63A-4863-931B-B491DB526A6E}">
      <dgm:prSet phldrT="[文本]"/>
      <dgm:spPr/>
      <dgm:t>
        <a:bodyPr/>
        <a:lstStyle/>
        <a:p>
          <a:r>
            <a:rPr lang="zh-CN" altLang="en-US" dirty="0" smtClean="0"/>
            <a:t>变比强化</a:t>
          </a:r>
          <a:endParaRPr lang="zh-CN" altLang="en-US" dirty="0"/>
        </a:p>
      </dgm:t>
    </dgm:pt>
    <dgm:pt modelId="{46CFF42B-0E1F-4BD9-B27E-C70ECDD6F34F}" type="parTrans" cxnId="{AC1266FB-D530-4B0B-BC4E-1537197262C0}">
      <dgm:prSet/>
      <dgm:spPr/>
      <dgm:t>
        <a:bodyPr/>
        <a:lstStyle/>
        <a:p>
          <a:endParaRPr lang="zh-CN" altLang="en-US"/>
        </a:p>
      </dgm:t>
    </dgm:pt>
    <dgm:pt modelId="{33AD0381-73F4-4448-8DAA-05D130BCFAC4}" type="sibTrans" cxnId="{AC1266FB-D530-4B0B-BC4E-1537197262C0}">
      <dgm:prSet/>
      <dgm:spPr/>
      <dgm:t>
        <a:bodyPr/>
        <a:lstStyle/>
        <a:p>
          <a:endParaRPr lang="zh-CN" altLang="en-US"/>
        </a:p>
      </dgm:t>
    </dgm:pt>
    <dgm:pt modelId="{4B8D001D-EE65-44B5-8EF9-9DC4AEA240DC}">
      <dgm:prSet phldrT="[文本]" custT="1"/>
      <dgm:spPr/>
      <dgm:t>
        <a:bodyPr/>
        <a:lstStyle/>
        <a:p>
          <a:r>
            <a:rPr lang="zh-CN" altLang="en-US" sz="4400" dirty="0" smtClean="0"/>
            <a:t>实时反馈</a:t>
          </a:r>
          <a:endParaRPr lang="zh-CN" altLang="en-US" sz="4400" dirty="0"/>
        </a:p>
      </dgm:t>
    </dgm:pt>
    <dgm:pt modelId="{ECA35C3C-C870-45CE-BC67-E09E08BE9BF6}" type="parTrans" cxnId="{C1DB0CAD-2B3C-4905-8124-58F8AD104A76}">
      <dgm:prSet/>
      <dgm:spPr/>
      <dgm:t>
        <a:bodyPr/>
        <a:lstStyle/>
        <a:p>
          <a:endParaRPr lang="zh-CN" altLang="en-US"/>
        </a:p>
      </dgm:t>
    </dgm:pt>
    <dgm:pt modelId="{FF12052E-0526-4E2A-ADB0-BC9A78E92938}" type="sibTrans" cxnId="{C1DB0CAD-2B3C-4905-8124-58F8AD104A76}">
      <dgm:prSet/>
      <dgm:spPr/>
      <dgm:t>
        <a:bodyPr/>
        <a:lstStyle/>
        <a:p>
          <a:endParaRPr lang="zh-CN" altLang="en-US"/>
        </a:p>
      </dgm:t>
    </dgm:pt>
    <dgm:pt modelId="{FE5168B1-A0F7-472D-AC9D-520AD0E7F14B}">
      <dgm:prSet phldrT="[文本]"/>
      <dgm:spPr/>
      <dgm:t>
        <a:bodyPr/>
        <a:lstStyle/>
        <a:p>
          <a:r>
            <a:rPr lang="zh-CN" altLang="en-US" dirty="0" smtClean="0"/>
            <a:t>战绩评定</a:t>
          </a:r>
          <a:endParaRPr lang="zh-CN" altLang="en-US" dirty="0"/>
        </a:p>
      </dgm:t>
    </dgm:pt>
    <dgm:pt modelId="{605CD69D-5D17-4658-A177-1610177E7122}" type="parTrans" cxnId="{D4F88F8A-C0D2-41DF-990C-0993DA9AA9B9}">
      <dgm:prSet/>
      <dgm:spPr/>
      <dgm:t>
        <a:bodyPr/>
        <a:lstStyle/>
        <a:p>
          <a:endParaRPr lang="zh-CN" altLang="en-US"/>
        </a:p>
      </dgm:t>
    </dgm:pt>
    <dgm:pt modelId="{712B0C89-F440-4147-AC5B-B531DBC57992}" type="sibTrans" cxnId="{D4F88F8A-C0D2-41DF-990C-0993DA9AA9B9}">
      <dgm:prSet/>
      <dgm:spPr/>
      <dgm:t>
        <a:bodyPr/>
        <a:lstStyle/>
        <a:p>
          <a:endParaRPr lang="zh-CN" altLang="en-US"/>
        </a:p>
      </dgm:t>
    </dgm:pt>
    <dgm:pt modelId="{D3500C28-0E15-4E07-B292-CAB4BF4BA9A9}">
      <dgm:prSet phldrT="[文本]"/>
      <dgm:spPr/>
      <dgm:t>
        <a:bodyPr/>
        <a:lstStyle/>
        <a:p>
          <a:r>
            <a:rPr lang="zh-CN" altLang="en-US" dirty="0" smtClean="0"/>
            <a:t>成就感</a:t>
          </a:r>
          <a:endParaRPr lang="zh-CN" altLang="en-US" dirty="0"/>
        </a:p>
      </dgm:t>
    </dgm:pt>
    <dgm:pt modelId="{B0E44283-FC4B-4B67-86B2-41EBFAC1BFAB}" type="parTrans" cxnId="{E9DC5561-1023-40BD-9EBC-D670B3C78F95}">
      <dgm:prSet/>
      <dgm:spPr/>
      <dgm:t>
        <a:bodyPr/>
        <a:lstStyle/>
        <a:p>
          <a:endParaRPr lang="zh-CN" altLang="en-US"/>
        </a:p>
      </dgm:t>
    </dgm:pt>
    <dgm:pt modelId="{A85A4721-7DA2-4466-A361-35CBE8E9BDD5}" type="sibTrans" cxnId="{E9DC5561-1023-40BD-9EBC-D670B3C78F95}">
      <dgm:prSet/>
      <dgm:spPr/>
      <dgm:t>
        <a:bodyPr/>
        <a:lstStyle/>
        <a:p>
          <a:endParaRPr lang="zh-CN" altLang="en-US"/>
        </a:p>
      </dgm:t>
    </dgm:pt>
    <dgm:pt modelId="{D8B24EC3-C926-425B-B9D1-37F07C44502A}" type="pres">
      <dgm:prSet presAssocID="{0731B68E-5047-4E16-811B-A871A8CF8D5C}" presName="Name0" presStyleCnt="0">
        <dgm:presLayoutVars>
          <dgm:dir/>
          <dgm:animLvl val="lvl"/>
          <dgm:resizeHandles val="exact"/>
        </dgm:presLayoutVars>
      </dgm:prSet>
      <dgm:spPr/>
    </dgm:pt>
    <dgm:pt modelId="{90E964C2-A964-423F-AC6E-488C065188B6}" type="pres">
      <dgm:prSet presAssocID="{718E12C9-8AFE-4377-8E15-E371D218C888}" presName="linNode" presStyleCnt="0"/>
      <dgm:spPr/>
    </dgm:pt>
    <dgm:pt modelId="{74FBCF2F-ECF7-4C6C-BA70-C3156E4273F3}" type="pres">
      <dgm:prSet presAssocID="{718E12C9-8AFE-4377-8E15-E371D218C888}" presName="parentText" presStyleLbl="node1" presStyleIdx="0" presStyleCnt="2">
        <dgm:presLayoutVars>
          <dgm:chMax val="1"/>
          <dgm:bulletEnabled val="1"/>
        </dgm:presLayoutVars>
      </dgm:prSet>
      <dgm:spPr/>
    </dgm:pt>
    <dgm:pt modelId="{155DFEAF-B0BA-4145-8961-991465ADA67F}" type="pres">
      <dgm:prSet presAssocID="{718E12C9-8AFE-4377-8E15-E371D218C888}" presName="descendantText" presStyleLbl="alignAccFollowNode1" presStyleIdx="0" presStyleCnt="2">
        <dgm:presLayoutVars>
          <dgm:bulletEnabled val="1"/>
        </dgm:presLayoutVars>
      </dgm:prSet>
      <dgm:spPr/>
    </dgm:pt>
    <dgm:pt modelId="{93996E41-29BE-4824-A9E5-1D514A3623E9}" type="pres">
      <dgm:prSet presAssocID="{F9C73981-DE8E-464D-8F09-1F105EC60CBF}" presName="sp" presStyleCnt="0"/>
      <dgm:spPr/>
    </dgm:pt>
    <dgm:pt modelId="{4BBD9897-3779-41A2-B5CF-A7DD70EED32A}" type="pres">
      <dgm:prSet presAssocID="{4B8D001D-EE65-44B5-8EF9-9DC4AEA240DC}" presName="linNode" presStyleCnt="0"/>
      <dgm:spPr/>
    </dgm:pt>
    <dgm:pt modelId="{28142490-1C7F-454F-B688-C301BBF801D9}" type="pres">
      <dgm:prSet presAssocID="{4B8D001D-EE65-44B5-8EF9-9DC4AEA240DC}" presName="parentText" presStyleLbl="node1" presStyleIdx="1" presStyleCnt="2">
        <dgm:presLayoutVars>
          <dgm:chMax val="1"/>
          <dgm:bulletEnabled val="1"/>
        </dgm:presLayoutVars>
      </dgm:prSet>
      <dgm:spPr/>
    </dgm:pt>
    <dgm:pt modelId="{1078C8BE-C8E7-4B0D-A3DC-76CCB2660337}" type="pres">
      <dgm:prSet presAssocID="{4B8D001D-EE65-44B5-8EF9-9DC4AEA240DC}" presName="descendantText" presStyleLbl="alignAccFollowNode1" presStyleIdx="1" presStyleCnt="2">
        <dgm:presLayoutVars>
          <dgm:bulletEnabled val="1"/>
        </dgm:presLayoutVars>
      </dgm:prSet>
      <dgm:spPr/>
      <dgm:t>
        <a:bodyPr/>
        <a:lstStyle/>
        <a:p>
          <a:endParaRPr lang="zh-CN" altLang="en-US"/>
        </a:p>
      </dgm:t>
    </dgm:pt>
  </dgm:ptLst>
  <dgm:cxnLst>
    <dgm:cxn modelId="{16752F90-8FBA-48B0-AE64-0B86354BFFDC}" srcId="{0731B68E-5047-4E16-811B-A871A8CF8D5C}" destId="{718E12C9-8AFE-4377-8E15-E371D218C888}" srcOrd="0" destOrd="0" parTransId="{FE507F2F-AF33-49F6-A88B-3C776E4A066C}" sibTransId="{F9C73981-DE8E-464D-8F09-1F105EC60CBF}"/>
    <dgm:cxn modelId="{8480C43A-CF94-4BF1-AA6D-1129873960B5}" type="presOf" srcId="{D3500C28-0E15-4E07-B292-CAB4BF4BA9A9}" destId="{1078C8BE-C8E7-4B0D-A3DC-76CCB2660337}" srcOrd="0" destOrd="1" presId="urn:microsoft.com/office/officeart/2005/8/layout/vList5"/>
    <dgm:cxn modelId="{AC1266FB-D530-4B0B-BC4E-1537197262C0}" srcId="{718E12C9-8AFE-4377-8E15-E371D218C888}" destId="{86753ABF-A63A-4863-931B-B491DB526A6E}" srcOrd="1" destOrd="0" parTransId="{46CFF42B-0E1F-4BD9-B27E-C70ECDD6F34F}" sibTransId="{33AD0381-73F4-4448-8DAA-05D130BCFAC4}"/>
    <dgm:cxn modelId="{875B0666-4344-4AFB-97BC-D85F120FB0A4}" type="presOf" srcId="{718E12C9-8AFE-4377-8E15-E371D218C888}" destId="{74FBCF2F-ECF7-4C6C-BA70-C3156E4273F3}" srcOrd="0" destOrd="0" presId="urn:microsoft.com/office/officeart/2005/8/layout/vList5"/>
    <dgm:cxn modelId="{90B73EC6-AC76-4CDB-8D68-E5959B309662}" type="presOf" srcId="{4B8D001D-EE65-44B5-8EF9-9DC4AEA240DC}" destId="{28142490-1C7F-454F-B688-C301BBF801D9}" srcOrd="0" destOrd="0" presId="urn:microsoft.com/office/officeart/2005/8/layout/vList5"/>
    <dgm:cxn modelId="{C1DB0CAD-2B3C-4905-8124-58F8AD104A76}" srcId="{0731B68E-5047-4E16-811B-A871A8CF8D5C}" destId="{4B8D001D-EE65-44B5-8EF9-9DC4AEA240DC}" srcOrd="1" destOrd="0" parTransId="{ECA35C3C-C870-45CE-BC67-E09E08BE9BF6}" sibTransId="{FF12052E-0526-4E2A-ADB0-BC9A78E92938}"/>
    <dgm:cxn modelId="{2F5AB031-0E64-42B5-AE8B-CF30A2C589D9}" type="presOf" srcId="{9AAEE9FD-A23B-4C24-8107-33192644BFC4}" destId="{155DFEAF-B0BA-4145-8961-991465ADA67F}" srcOrd="0" destOrd="0" presId="urn:microsoft.com/office/officeart/2005/8/layout/vList5"/>
    <dgm:cxn modelId="{D4F88F8A-C0D2-41DF-990C-0993DA9AA9B9}" srcId="{4B8D001D-EE65-44B5-8EF9-9DC4AEA240DC}" destId="{FE5168B1-A0F7-472D-AC9D-520AD0E7F14B}" srcOrd="0" destOrd="0" parTransId="{605CD69D-5D17-4658-A177-1610177E7122}" sibTransId="{712B0C89-F440-4147-AC5B-B531DBC57992}"/>
    <dgm:cxn modelId="{8F9DE458-FC7B-465C-A3DF-F73ED45CB189}" srcId="{718E12C9-8AFE-4377-8E15-E371D218C888}" destId="{9AAEE9FD-A23B-4C24-8107-33192644BFC4}" srcOrd="0" destOrd="0" parTransId="{B3C21BF8-760B-4F00-9546-EE0367B47C85}" sibTransId="{20347800-D52C-44E6-A91A-59253D3163A5}"/>
    <dgm:cxn modelId="{A1C938CE-D932-4F53-81AC-78363D19F593}" type="presOf" srcId="{FE5168B1-A0F7-472D-AC9D-520AD0E7F14B}" destId="{1078C8BE-C8E7-4B0D-A3DC-76CCB2660337}" srcOrd="0" destOrd="0" presId="urn:microsoft.com/office/officeart/2005/8/layout/vList5"/>
    <dgm:cxn modelId="{E9DC5561-1023-40BD-9EBC-D670B3C78F95}" srcId="{4B8D001D-EE65-44B5-8EF9-9DC4AEA240DC}" destId="{D3500C28-0E15-4E07-B292-CAB4BF4BA9A9}" srcOrd="1" destOrd="0" parTransId="{B0E44283-FC4B-4B67-86B2-41EBFAC1BFAB}" sibTransId="{A85A4721-7DA2-4466-A361-35CBE8E9BDD5}"/>
    <dgm:cxn modelId="{138A636D-9F3D-438F-8C29-EFCF54A199EC}" type="presOf" srcId="{0731B68E-5047-4E16-811B-A871A8CF8D5C}" destId="{D8B24EC3-C926-425B-B9D1-37F07C44502A}" srcOrd="0" destOrd="0" presId="urn:microsoft.com/office/officeart/2005/8/layout/vList5"/>
    <dgm:cxn modelId="{8D572946-D687-4F14-88B3-3806B7C2E4D3}" type="presOf" srcId="{86753ABF-A63A-4863-931B-B491DB526A6E}" destId="{155DFEAF-B0BA-4145-8961-991465ADA67F}" srcOrd="0" destOrd="1" presId="urn:microsoft.com/office/officeart/2005/8/layout/vList5"/>
    <dgm:cxn modelId="{90B1CAD0-3926-443D-94B9-45D265732945}" type="presParOf" srcId="{D8B24EC3-C926-425B-B9D1-37F07C44502A}" destId="{90E964C2-A964-423F-AC6E-488C065188B6}" srcOrd="0" destOrd="0" presId="urn:microsoft.com/office/officeart/2005/8/layout/vList5"/>
    <dgm:cxn modelId="{E70A7BA3-BCBE-4DC4-82BF-396ED1D6A414}" type="presParOf" srcId="{90E964C2-A964-423F-AC6E-488C065188B6}" destId="{74FBCF2F-ECF7-4C6C-BA70-C3156E4273F3}" srcOrd="0" destOrd="0" presId="urn:microsoft.com/office/officeart/2005/8/layout/vList5"/>
    <dgm:cxn modelId="{58123F6B-F220-45B6-8141-CCDA0A47D48C}" type="presParOf" srcId="{90E964C2-A964-423F-AC6E-488C065188B6}" destId="{155DFEAF-B0BA-4145-8961-991465ADA67F}" srcOrd="1" destOrd="0" presId="urn:microsoft.com/office/officeart/2005/8/layout/vList5"/>
    <dgm:cxn modelId="{F258708B-531D-4EF9-96EE-FB5645A183BC}" type="presParOf" srcId="{D8B24EC3-C926-425B-B9D1-37F07C44502A}" destId="{93996E41-29BE-4824-A9E5-1D514A3623E9}" srcOrd="1" destOrd="0" presId="urn:microsoft.com/office/officeart/2005/8/layout/vList5"/>
    <dgm:cxn modelId="{391C9606-69E8-46DC-8B3D-2B1B038D7420}" type="presParOf" srcId="{D8B24EC3-C926-425B-B9D1-37F07C44502A}" destId="{4BBD9897-3779-41A2-B5CF-A7DD70EED32A}" srcOrd="2" destOrd="0" presId="urn:microsoft.com/office/officeart/2005/8/layout/vList5"/>
    <dgm:cxn modelId="{39C26FAB-3838-4B3F-A9E7-44A3C722D740}" type="presParOf" srcId="{4BBD9897-3779-41A2-B5CF-A7DD70EED32A}" destId="{28142490-1C7F-454F-B688-C301BBF801D9}" srcOrd="0" destOrd="0" presId="urn:microsoft.com/office/officeart/2005/8/layout/vList5"/>
    <dgm:cxn modelId="{2296A4FA-96DA-4052-9D76-093836D4DF78}" type="presParOf" srcId="{4BBD9897-3779-41A2-B5CF-A7DD70EED32A}" destId="{1078C8BE-C8E7-4B0D-A3DC-76CCB266033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A7FFD0-BCC0-48E2-9F45-C8604BC2E88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1BAB8C5-1FC0-423B-9CED-178B5509CBF1}">
      <dgm:prSet phldrT="[文本]" phldr="1"/>
      <dgm:spPr/>
      <dgm:t>
        <a:bodyPr/>
        <a:lstStyle/>
        <a:p>
          <a:endParaRPr lang="zh-CN" altLang="en-US"/>
        </a:p>
      </dgm:t>
    </dgm:pt>
    <dgm:pt modelId="{14CB635A-5B28-4DCF-95A1-FF82AB0B47DB}" type="parTrans" cxnId="{323A1533-1582-45CE-A5FD-C766047147E3}">
      <dgm:prSet/>
      <dgm:spPr/>
      <dgm:t>
        <a:bodyPr/>
        <a:lstStyle/>
        <a:p>
          <a:endParaRPr lang="zh-CN" altLang="en-US"/>
        </a:p>
      </dgm:t>
    </dgm:pt>
    <dgm:pt modelId="{4588E418-D1F4-4F22-BF37-A05DB60FF506}" type="sibTrans" cxnId="{323A1533-1582-45CE-A5FD-C766047147E3}">
      <dgm:prSet/>
      <dgm:spPr/>
      <dgm:t>
        <a:bodyPr/>
        <a:lstStyle/>
        <a:p>
          <a:endParaRPr lang="zh-CN" altLang="en-US"/>
        </a:p>
      </dgm:t>
    </dgm:pt>
    <dgm:pt modelId="{82D57693-EF03-4494-9160-DB81C4CA4317}">
      <dgm:prSet phldrT="[文本]"/>
      <dgm:spPr/>
      <dgm:t>
        <a:bodyPr/>
        <a:lstStyle/>
        <a:p>
          <a:r>
            <a:rPr lang="zh-CN" dirty="0" smtClean="0"/>
            <a:t>文化背景：完成了基本初等教育，对于以非专业形式的知识能够不费力地接受。具有一定的数理逻辑能力。</a:t>
          </a:r>
          <a:endParaRPr lang="zh-CN" altLang="en-US" dirty="0"/>
        </a:p>
      </dgm:t>
    </dgm:pt>
    <dgm:pt modelId="{4DF28422-AA75-4BC0-825D-B52AAE3A423F}" type="parTrans" cxnId="{A4CB145B-C8CA-44E7-B46B-B7362045F29F}">
      <dgm:prSet/>
      <dgm:spPr/>
      <dgm:t>
        <a:bodyPr/>
        <a:lstStyle/>
        <a:p>
          <a:endParaRPr lang="zh-CN" altLang="en-US"/>
        </a:p>
      </dgm:t>
    </dgm:pt>
    <dgm:pt modelId="{F64311E2-D109-4634-A5CC-D4E487A71F55}" type="sibTrans" cxnId="{A4CB145B-C8CA-44E7-B46B-B7362045F29F}">
      <dgm:prSet/>
      <dgm:spPr/>
      <dgm:t>
        <a:bodyPr/>
        <a:lstStyle/>
        <a:p>
          <a:endParaRPr lang="zh-CN" altLang="en-US"/>
        </a:p>
      </dgm:t>
    </dgm:pt>
    <dgm:pt modelId="{3B4D2272-5DE2-459B-9081-2F27832A50FF}">
      <dgm:prSet phldrT="[文本]"/>
      <dgm:spPr/>
      <dgm:t>
        <a:bodyPr/>
        <a:lstStyle/>
        <a:p>
          <a:r>
            <a:rPr lang="zh-CN" dirty="0" smtClean="0"/>
            <a:t>学习风格：对于传统式课本学习缺少兴趣与动力，偏好灵活的学习方式。</a:t>
          </a:r>
          <a:endParaRPr lang="zh-CN" altLang="en-US" dirty="0"/>
        </a:p>
      </dgm:t>
    </dgm:pt>
    <dgm:pt modelId="{1E8FCD2C-13BB-44CE-AC1D-6004F6F66DC2}" type="parTrans" cxnId="{4092F119-F851-498C-A660-1CA341488AE4}">
      <dgm:prSet/>
      <dgm:spPr/>
      <dgm:t>
        <a:bodyPr/>
        <a:lstStyle/>
        <a:p>
          <a:endParaRPr lang="zh-CN" altLang="en-US"/>
        </a:p>
      </dgm:t>
    </dgm:pt>
    <dgm:pt modelId="{6DDBD71E-AD81-4D76-92B8-700782C5E721}" type="sibTrans" cxnId="{4092F119-F851-498C-A660-1CA341488AE4}">
      <dgm:prSet/>
      <dgm:spPr/>
      <dgm:t>
        <a:bodyPr/>
        <a:lstStyle/>
        <a:p>
          <a:endParaRPr lang="zh-CN" altLang="en-US"/>
        </a:p>
      </dgm:t>
    </dgm:pt>
    <dgm:pt modelId="{259DBB88-2225-40AF-BBF5-9BDA24A64CAF}">
      <dgm:prSet phldrT="[文本]"/>
      <dgm:spPr/>
      <dgm:t>
        <a:bodyPr/>
        <a:lstStyle/>
        <a:p>
          <a:r>
            <a:rPr lang="zh-CN" dirty="0" smtClean="0"/>
            <a:t>起始能力预估：从毫无基础到具备基本基础均可，毫无基础的学习者可以借此了解化学学科基础知识，而已经具备基本基础的学习者也可以在游戏中进阶，巩固既有学习，获取衍生的新知识。</a:t>
          </a:r>
          <a:endParaRPr lang="zh-CN" altLang="en-US" dirty="0"/>
        </a:p>
      </dgm:t>
    </dgm:pt>
    <dgm:pt modelId="{EB025886-CD95-4170-92A0-75E94B37F02C}" type="parTrans" cxnId="{C1E8C855-79D4-4B29-8715-7F130E37BCB2}">
      <dgm:prSet/>
      <dgm:spPr/>
      <dgm:t>
        <a:bodyPr/>
        <a:lstStyle/>
        <a:p>
          <a:endParaRPr lang="zh-CN" altLang="en-US"/>
        </a:p>
      </dgm:t>
    </dgm:pt>
    <dgm:pt modelId="{2AC031AB-4D64-4A67-A52A-44985AEA36BC}" type="sibTrans" cxnId="{C1E8C855-79D4-4B29-8715-7F130E37BCB2}">
      <dgm:prSet/>
      <dgm:spPr/>
      <dgm:t>
        <a:bodyPr/>
        <a:lstStyle/>
        <a:p>
          <a:endParaRPr lang="zh-CN" altLang="en-US"/>
        </a:p>
      </dgm:t>
    </dgm:pt>
    <dgm:pt modelId="{E0DF39D7-A9C5-4DEB-A81A-92C837BB5B57}" type="pres">
      <dgm:prSet presAssocID="{22A7FFD0-BCC0-48E2-9F45-C8604BC2E88A}" presName="vert0" presStyleCnt="0">
        <dgm:presLayoutVars>
          <dgm:dir/>
          <dgm:animOne val="branch"/>
          <dgm:animLvl val="lvl"/>
        </dgm:presLayoutVars>
      </dgm:prSet>
      <dgm:spPr/>
    </dgm:pt>
    <dgm:pt modelId="{365288EB-9A6D-40CB-943F-42743C9A8DA3}" type="pres">
      <dgm:prSet presAssocID="{21BAB8C5-1FC0-423B-9CED-178B5509CBF1}" presName="thickLine" presStyleLbl="alignNode1" presStyleIdx="0" presStyleCnt="1"/>
      <dgm:spPr/>
    </dgm:pt>
    <dgm:pt modelId="{6B83D396-6DA2-401A-8C4E-FE7360DBC4A4}" type="pres">
      <dgm:prSet presAssocID="{21BAB8C5-1FC0-423B-9CED-178B5509CBF1}" presName="horz1" presStyleCnt="0"/>
      <dgm:spPr/>
    </dgm:pt>
    <dgm:pt modelId="{AC2C7119-8DE0-45A6-B590-526FE78DF2DE}" type="pres">
      <dgm:prSet presAssocID="{21BAB8C5-1FC0-423B-9CED-178B5509CBF1}" presName="tx1" presStyleLbl="revTx" presStyleIdx="0" presStyleCnt="4"/>
      <dgm:spPr/>
    </dgm:pt>
    <dgm:pt modelId="{2383BCB5-B0D6-4D6C-863E-328BF401A565}" type="pres">
      <dgm:prSet presAssocID="{21BAB8C5-1FC0-423B-9CED-178B5509CBF1}" presName="vert1" presStyleCnt="0"/>
      <dgm:spPr/>
    </dgm:pt>
    <dgm:pt modelId="{D7635728-CF79-4AD1-823C-04568595782B}" type="pres">
      <dgm:prSet presAssocID="{82D57693-EF03-4494-9160-DB81C4CA4317}" presName="vertSpace2a" presStyleCnt="0"/>
      <dgm:spPr/>
    </dgm:pt>
    <dgm:pt modelId="{73E638A1-8E05-4036-808B-0C3138125D15}" type="pres">
      <dgm:prSet presAssocID="{82D57693-EF03-4494-9160-DB81C4CA4317}" presName="horz2" presStyleCnt="0"/>
      <dgm:spPr/>
    </dgm:pt>
    <dgm:pt modelId="{95CB6D81-6C4E-4C98-BC00-0FB0D1FCE4EC}" type="pres">
      <dgm:prSet presAssocID="{82D57693-EF03-4494-9160-DB81C4CA4317}" presName="horzSpace2" presStyleCnt="0"/>
      <dgm:spPr/>
    </dgm:pt>
    <dgm:pt modelId="{B7C8A705-97E8-4D9D-B5D7-B8CB85E46E98}" type="pres">
      <dgm:prSet presAssocID="{82D57693-EF03-4494-9160-DB81C4CA4317}" presName="tx2" presStyleLbl="revTx" presStyleIdx="1" presStyleCnt="4"/>
      <dgm:spPr/>
      <dgm:t>
        <a:bodyPr/>
        <a:lstStyle/>
        <a:p>
          <a:endParaRPr lang="zh-CN" altLang="en-US"/>
        </a:p>
      </dgm:t>
    </dgm:pt>
    <dgm:pt modelId="{FE261AB8-1BD0-467D-973D-C62D02EE2652}" type="pres">
      <dgm:prSet presAssocID="{82D57693-EF03-4494-9160-DB81C4CA4317}" presName="vert2" presStyleCnt="0"/>
      <dgm:spPr/>
    </dgm:pt>
    <dgm:pt modelId="{3B38C7E9-2F34-48C1-A225-9820235F5B02}" type="pres">
      <dgm:prSet presAssocID="{82D57693-EF03-4494-9160-DB81C4CA4317}" presName="thinLine2b" presStyleLbl="callout" presStyleIdx="0" presStyleCnt="3" custLinFactY="-34247" custLinFactNeighborX="659" custLinFactNeighborY="-100000"/>
      <dgm:spPr/>
      <dgm:t>
        <a:bodyPr/>
        <a:lstStyle/>
        <a:p>
          <a:endParaRPr lang="zh-CN" altLang="en-US"/>
        </a:p>
      </dgm:t>
    </dgm:pt>
    <dgm:pt modelId="{3453C808-27F5-49D6-BD03-F72176C8A5E6}" type="pres">
      <dgm:prSet presAssocID="{82D57693-EF03-4494-9160-DB81C4CA4317}" presName="vertSpace2b" presStyleCnt="0"/>
      <dgm:spPr/>
    </dgm:pt>
    <dgm:pt modelId="{C89412C3-9C94-4E79-97E6-3B473F94EFD6}" type="pres">
      <dgm:prSet presAssocID="{3B4D2272-5DE2-459B-9081-2F27832A50FF}" presName="horz2" presStyleCnt="0"/>
      <dgm:spPr/>
    </dgm:pt>
    <dgm:pt modelId="{996BE2C6-6F9F-4BCC-BEC6-C8DBEB2D38AC}" type="pres">
      <dgm:prSet presAssocID="{3B4D2272-5DE2-459B-9081-2F27832A50FF}" presName="horzSpace2" presStyleCnt="0"/>
      <dgm:spPr/>
    </dgm:pt>
    <dgm:pt modelId="{EBD885E3-6CCA-45F5-882D-8DC892C8EBFC}" type="pres">
      <dgm:prSet presAssocID="{3B4D2272-5DE2-459B-9081-2F27832A50FF}" presName="tx2" presStyleLbl="revTx" presStyleIdx="2" presStyleCnt="4"/>
      <dgm:spPr/>
      <dgm:t>
        <a:bodyPr/>
        <a:lstStyle/>
        <a:p>
          <a:endParaRPr lang="zh-CN" altLang="en-US"/>
        </a:p>
      </dgm:t>
    </dgm:pt>
    <dgm:pt modelId="{531A46E7-6C6D-44E6-AB10-2CF6B3EF1158}" type="pres">
      <dgm:prSet presAssocID="{3B4D2272-5DE2-459B-9081-2F27832A50FF}" presName="vert2" presStyleCnt="0"/>
      <dgm:spPr/>
    </dgm:pt>
    <dgm:pt modelId="{04030937-52B2-408B-91B6-6B7646A1FEE2}" type="pres">
      <dgm:prSet presAssocID="{3B4D2272-5DE2-459B-9081-2F27832A50FF}" presName="thinLine2b" presStyleLbl="callout" presStyleIdx="1" presStyleCnt="3" custLinFactY="-200000" custLinFactNeighborY="-232825"/>
      <dgm:spPr/>
      <dgm:t>
        <a:bodyPr/>
        <a:lstStyle/>
        <a:p>
          <a:endParaRPr lang="zh-CN" altLang="en-US"/>
        </a:p>
      </dgm:t>
    </dgm:pt>
    <dgm:pt modelId="{9B7048EE-12C8-4550-8E64-DA4EEA87D4DD}" type="pres">
      <dgm:prSet presAssocID="{3B4D2272-5DE2-459B-9081-2F27832A50FF}" presName="vertSpace2b" presStyleCnt="0"/>
      <dgm:spPr/>
    </dgm:pt>
    <dgm:pt modelId="{B86E33F0-DE9A-46A7-8AC6-6AAA90C49943}" type="pres">
      <dgm:prSet presAssocID="{259DBB88-2225-40AF-BBF5-9BDA24A64CAF}" presName="horz2" presStyleCnt="0"/>
      <dgm:spPr/>
    </dgm:pt>
    <dgm:pt modelId="{161CC598-780C-4BA3-967F-1BFBA2D9EE90}" type="pres">
      <dgm:prSet presAssocID="{259DBB88-2225-40AF-BBF5-9BDA24A64CAF}" presName="horzSpace2" presStyleCnt="0"/>
      <dgm:spPr/>
    </dgm:pt>
    <dgm:pt modelId="{81D0C2A2-A4A1-4450-BFD7-AE2A95BA5DB4}" type="pres">
      <dgm:prSet presAssocID="{259DBB88-2225-40AF-BBF5-9BDA24A64CAF}" presName="tx2" presStyleLbl="revTx" presStyleIdx="3" presStyleCnt="4" custLinFactNeighborX="-1824" custLinFactNeighborY="-18493"/>
      <dgm:spPr/>
      <dgm:t>
        <a:bodyPr/>
        <a:lstStyle/>
        <a:p>
          <a:endParaRPr lang="zh-CN" altLang="en-US"/>
        </a:p>
      </dgm:t>
    </dgm:pt>
    <dgm:pt modelId="{5EF27A07-2069-431A-B787-80369B4D2218}" type="pres">
      <dgm:prSet presAssocID="{259DBB88-2225-40AF-BBF5-9BDA24A64CAF}" presName="vert2" presStyleCnt="0"/>
      <dgm:spPr/>
    </dgm:pt>
    <dgm:pt modelId="{3C6E8F1B-42C1-406B-ADEB-8BC638317664}" type="pres">
      <dgm:prSet presAssocID="{259DBB88-2225-40AF-BBF5-9BDA24A64CAF}" presName="thinLine2b" presStyleLbl="callout" presStyleIdx="2" presStyleCnt="3"/>
      <dgm:spPr/>
    </dgm:pt>
    <dgm:pt modelId="{E31CB2B3-F41B-4A04-AAE3-70E73BF42A5C}" type="pres">
      <dgm:prSet presAssocID="{259DBB88-2225-40AF-BBF5-9BDA24A64CAF}" presName="vertSpace2b" presStyleCnt="0"/>
      <dgm:spPr/>
    </dgm:pt>
  </dgm:ptLst>
  <dgm:cxnLst>
    <dgm:cxn modelId="{4092F119-F851-498C-A660-1CA341488AE4}" srcId="{21BAB8C5-1FC0-423B-9CED-178B5509CBF1}" destId="{3B4D2272-5DE2-459B-9081-2F27832A50FF}" srcOrd="1" destOrd="0" parTransId="{1E8FCD2C-13BB-44CE-AC1D-6004F6F66DC2}" sibTransId="{6DDBD71E-AD81-4D76-92B8-700782C5E721}"/>
    <dgm:cxn modelId="{41AAB275-1161-4972-AB63-87722F098446}" type="presOf" srcId="{3B4D2272-5DE2-459B-9081-2F27832A50FF}" destId="{EBD885E3-6CCA-45F5-882D-8DC892C8EBFC}" srcOrd="0" destOrd="0" presId="urn:microsoft.com/office/officeart/2008/layout/LinedList"/>
    <dgm:cxn modelId="{F7DC68EE-E35A-4764-8EEC-0B27FDBB788A}" type="presOf" srcId="{21BAB8C5-1FC0-423B-9CED-178B5509CBF1}" destId="{AC2C7119-8DE0-45A6-B590-526FE78DF2DE}" srcOrd="0" destOrd="0" presId="urn:microsoft.com/office/officeart/2008/layout/LinedList"/>
    <dgm:cxn modelId="{7BCFE210-0343-4E5F-B4BE-1A9F89EA118B}" type="presOf" srcId="{259DBB88-2225-40AF-BBF5-9BDA24A64CAF}" destId="{81D0C2A2-A4A1-4450-BFD7-AE2A95BA5DB4}" srcOrd="0" destOrd="0" presId="urn:microsoft.com/office/officeart/2008/layout/LinedList"/>
    <dgm:cxn modelId="{323A1533-1582-45CE-A5FD-C766047147E3}" srcId="{22A7FFD0-BCC0-48E2-9F45-C8604BC2E88A}" destId="{21BAB8C5-1FC0-423B-9CED-178B5509CBF1}" srcOrd="0" destOrd="0" parTransId="{14CB635A-5B28-4DCF-95A1-FF82AB0B47DB}" sibTransId="{4588E418-D1F4-4F22-BF37-A05DB60FF506}"/>
    <dgm:cxn modelId="{C1E8C855-79D4-4B29-8715-7F130E37BCB2}" srcId="{21BAB8C5-1FC0-423B-9CED-178B5509CBF1}" destId="{259DBB88-2225-40AF-BBF5-9BDA24A64CAF}" srcOrd="2" destOrd="0" parTransId="{EB025886-CD95-4170-92A0-75E94B37F02C}" sibTransId="{2AC031AB-4D64-4A67-A52A-44985AEA36BC}"/>
    <dgm:cxn modelId="{94E925DB-EF2F-4856-8083-25E92BBFCC3C}" type="presOf" srcId="{82D57693-EF03-4494-9160-DB81C4CA4317}" destId="{B7C8A705-97E8-4D9D-B5D7-B8CB85E46E98}" srcOrd="0" destOrd="0" presId="urn:microsoft.com/office/officeart/2008/layout/LinedList"/>
    <dgm:cxn modelId="{A4CB145B-C8CA-44E7-B46B-B7362045F29F}" srcId="{21BAB8C5-1FC0-423B-9CED-178B5509CBF1}" destId="{82D57693-EF03-4494-9160-DB81C4CA4317}" srcOrd="0" destOrd="0" parTransId="{4DF28422-AA75-4BC0-825D-B52AAE3A423F}" sibTransId="{F64311E2-D109-4634-A5CC-D4E487A71F55}"/>
    <dgm:cxn modelId="{57794BAC-DAC3-4D89-BC2E-2145004FF792}" type="presOf" srcId="{22A7FFD0-BCC0-48E2-9F45-C8604BC2E88A}" destId="{E0DF39D7-A9C5-4DEB-A81A-92C837BB5B57}" srcOrd="0" destOrd="0" presId="urn:microsoft.com/office/officeart/2008/layout/LinedList"/>
    <dgm:cxn modelId="{0C4A0A91-0D76-4E11-A50B-48380822EE68}" type="presParOf" srcId="{E0DF39D7-A9C5-4DEB-A81A-92C837BB5B57}" destId="{365288EB-9A6D-40CB-943F-42743C9A8DA3}" srcOrd="0" destOrd="0" presId="urn:microsoft.com/office/officeart/2008/layout/LinedList"/>
    <dgm:cxn modelId="{852D5C33-1F0C-49A4-8BD4-8A77EE00A60C}" type="presParOf" srcId="{E0DF39D7-A9C5-4DEB-A81A-92C837BB5B57}" destId="{6B83D396-6DA2-401A-8C4E-FE7360DBC4A4}" srcOrd="1" destOrd="0" presId="urn:microsoft.com/office/officeart/2008/layout/LinedList"/>
    <dgm:cxn modelId="{E5290294-C058-4B50-AB37-F0BDEBE4F813}" type="presParOf" srcId="{6B83D396-6DA2-401A-8C4E-FE7360DBC4A4}" destId="{AC2C7119-8DE0-45A6-B590-526FE78DF2DE}" srcOrd="0" destOrd="0" presId="urn:microsoft.com/office/officeart/2008/layout/LinedList"/>
    <dgm:cxn modelId="{94F144EE-6649-4DA8-929A-3E46C8FA1990}" type="presParOf" srcId="{6B83D396-6DA2-401A-8C4E-FE7360DBC4A4}" destId="{2383BCB5-B0D6-4D6C-863E-328BF401A565}" srcOrd="1" destOrd="0" presId="urn:microsoft.com/office/officeart/2008/layout/LinedList"/>
    <dgm:cxn modelId="{348817B5-8413-4376-856E-A95A8C42135C}" type="presParOf" srcId="{2383BCB5-B0D6-4D6C-863E-328BF401A565}" destId="{D7635728-CF79-4AD1-823C-04568595782B}" srcOrd="0" destOrd="0" presId="urn:microsoft.com/office/officeart/2008/layout/LinedList"/>
    <dgm:cxn modelId="{665C99B8-E3BC-4354-A36F-1869409AF14D}" type="presParOf" srcId="{2383BCB5-B0D6-4D6C-863E-328BF401A565}" destId="{73E638A1-8E05-4036-808B-0C3138125D15}" srcOrd="1" destOrd="0" presId="urn:microsoft.com/office/officeart/2008/layout/LinedList"/>
    <dgm:cxn modelId="{C71DB3D5-880B-4F47-852B-A782A4665256}" type="presParOf" srcId="{73E638A1-8E05-4036-808B-0C3138125D15}" destId="{95CB6D81-6C4E-4C98-BC00-0FB0D1FCE4EC}" srcOrd="0" destOrd="0" presId="urn:microsoft.com/office/officeart/2008/layout/LinedList"/>
    <dgm:cxn modelId="{41C55297-4B7D-479F-8945-4AB2D45F7A34}" type="presParOf" srcId="{73E638A1-8E05-4036-808B-0C3138125D15}" destId="{B7C8A705-97E8-4D9D-B5D7-B8CB85E46E98}" srcOrd="1" destOrd="0" presId="urn:microsoft.com/office/officeart/2008/layout/LinedList"/>
    <dgm:cxn modelId="{543692CA-8E3B-40DB-9590-865082266AE2}" type="presParOf" srcId="{73E638A1-8E05-4036-808B-0C3138125D15}" destId="{FE261AB8-1BD0-467D-973D-C62D02EE2652}" srcOrd="2" destOrd="0" presId="urn:microsoft.com/office/officeart/2008/layout/LinedList"/>
    <dgm:cxn modelId="{D3DAB2E9-E4DB-4128-AD2C-BA54B256B985}" type="presParOf" srcId="{2383BCB5-B0D6-4D6C-863E-328BF401A565}" destId="{3B38C7E9-2F34-48C1-A225-9820235F5B02}" srcOrd="2" destOrd="0" presId="urn:microsoft.com/office/officeart/2008/layout/LinedList"/>
    <dgm:cxn modelId="{4071A4FD-82FC-4B3C-A4F2-5BCFA6A921A1}" type="presParOf" srcId="{2383BCB5-B0D6-4D6C-863E-328BF401A565}" destId="{3453C808-27F5-49D6-BD03-F72176C8A5E6}" srcOrd="3" destOrd="0" presId="urn:microsoft.com/office/officeart/2008/layout/LinedList"/>
    <dgm:cxn modelId="{03582A8A-6B31-4963-B9AC-F88FDFDCCBF9}" type="presParOf" srcId="{2383BCB5-B0D6-4D6C-863E-328BF401A565}" destId="{C89412C3-9C94-4E79-97E6-3B473F94EFD6}" srcOrd="4" destOrd="0" presId="urn:microsoft.com/office/officeart/2008/layout/LinedList"/>
    <dgm:cxn modelId="{BCBA3F81-B219-47D8-9CAF-5A620D425BEE}" type="presParOf" srcId="{C89412C3-9C94-4E79-97E6-3B473F94EFD6}" destId="{996BE2C6-6F9F-4BCC-BEC6-C8DBEB2D38AC}" srcOrd="0" destOrd="0" presId="urn:microsoft.com/office/officeart/2008/layout/LinedList"/>
    <dgm:cxn modelId="{80183AA9-F4E2-4570-A48F-FC58F8502CB0}" type="presParOf" srcId="{C89412C3-9C94-4E79-97E6-3B473F94EFD6}" destId="{EBD885E3-6CCA-45F5-882D-8DC892C8EBFC}" srcOrd="1" destOrd="0" presId="urn:microsoft.com/office/officeart/2008/layout/LinedList"/>
    <dgm:cxn modelId="{3CB5FE47-B2F2-423C-AEE1-805C6098E6E8}" type="presParOf" srcId="{C89412C3-9C94-4E79-97E6-3B473F94EFD6}" destId="{531A46E7-6C6D-44E6-AB10-2CF6B3EF1158}" srcOrd="2" destOrd="0" presId="urn:microsoft.com/office/officeart/2008/layout/LinedList"/>
    <dgm:cxn modelId="{F827F0CA-2DF1-40EF-B1AD-F3E2265AFD82}" type="presParOf" srcId="{2383BCB5-B0D6-4D6C-863E-328BF401A565}" destId="{04030937-52B2-408B-91B6-6B7646A1FEE2}" srcOrd="5" destOrd="0" presId="urn:microsoft.com/office/officeart/2008/layout/LinedList"/>
    <dgm:cxn modelId="{C7A50208-B946-4FFF-A103-5F2E2A1B7B88}" type="presParOf" srcId="{2383BCB5-B0D6-4D6C-863E-328BF401A565}" destId="{9B7048EE-12C8-4550-8E64-DA4EEA87D4DD}" srcOrd="6" destOrd="0" presId="urn:microsoft.com/office/officeart/2008/layout/LinedList"/>
    <dgm:cxn modelId="{1BF02B6F-3C98-4FA9-B186-87679B85B100}" type="presParOf" srcId="{2383BCB5-B0D6-4D6C-863E-328BF401A565}" destId="{B86E33F0-DE9A-46A7-8AC6-6AAA90C49943}" srcOrd="7" destOrd="0" presId="urn:microsoft.com/office/officeart/2008/layout/LinedList"/>
    <dgm:cxn modelId="{B9BA20E7-CBF5-44F6-BE4E-7E6714768C96}" type="presParOf" srcId="{B86E33F0-DE9A-46A7-8AC6-6AAA90C49943}" destId="{161CC598-780C-4BA3-967F-1BFBA2D9EE90}" srcOrd="0" destOrd="0" presId="urn:microsoft.com/office/officeart/2008/layout/LinedList"/>
    <dgm:cxn modelId="{151C876D-002E-427F-85CE-6D1DF12E9C97}" type="presParOf" srcId="{B86E33F0-DE9A-46A7-8AC6-6AAA90C49943}" destId="{81D0C2A2-A4A1-4450-BFD7-AE2A95BA5DB4}" srcOrd="1" destOrd="0" presId="urn:microsoft.com/office/officeart/2008/layout/LinedList"/>
    <dgm:cxn modelId="{7BF7EA0C-2C7F-4CE5-9D92-A16E24ECFFE3}" type="presParOf" srcId="{B86E33F0-DE9A-46A7-8AC6-6AAA90C49943}" destId="{5EF27A07-2069-431A-B787-80369B4D2218}" srcOrd="2" destOrd="0" presId="urn:microsoft.com/office/officeart/2008/layout/LinedList"/>
    <dgm:cxn modelId="{443741D6-6CCB-45ED-8ED3-C30E04A89440}" type="presParOf" srcId="{2383BCB5-B0D6-4D6C-863E-328BF401A565}" destId="{3C6E8F1B-42C1-406B-ADEB-8BC638317664}" srcOrd="8" destOrd="0" presId="urn:microsoft.com/office/officeart/2008/layout/LinedList"/>
    <dgm:cxn modelId="{BD98DC58-DE2C-4E92-A0F7-873D8754BABA}" type="presParOf" srcId="{2383BCB5-B0D6-4D6C-863E-328BF401A565}" destId="{E31CB2B3-F41B-4A04-AAE3-70E73BF42A5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E9970F-0FF7-46E2-841E-F268F9FA8E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EB55968C-C83A-4382-A8B2-A093DC459766}">
      <dgm:prSet phldrT="[文本]"/>
      <dgm:spPr/>
      <dgm:t>
        <a:bodyPr/>
        <a:lstStyle/>
        <a:p>
          <a:r>
            <a:rPr lang="zh-CN" dirty="0" smtClean="0"/>
            <a:t>同类型游戏的结构</a:t>
          </a:r>
          <a:endParaRPr lang="zh-CN" altLang="en-US" dirty="0"/>
        </a:p>
      </dgm:t>
    </dgm:pt>
    <dgm:pt modelId="{AF4B05BF-4C64-4EA0-92D7-B0D763E6AD31}" type="parTrans" cxnId="{C71584D0-DB38-47F8-8012-4EC288961877}">
      <dgm:prSet/>
      <dgm:spPr/>
      <dgm:t>
        <a:bodyPr/>
        <a:lstStyle/>
        <a:p>
          <a:endParaRPr lang="zh-CN" altLang="en-US"/>
        </a:p>
      </dgm:t>
    </dgm:pt>
    <dgm:pt modelId="{A77D9A5C-D19A-49AC-B9C8-E316E9E6C98D}" type="sibTrans" cxnId="{C71584D0-DB38-47F8-8012-4EC288961877}">
      <dgm:prSet/>
      <dgm:spPr/>
      <dgm:t>
        <a:bodyPr/>
        <a:lstStyle/>
        <a:p>
          <a:endParaRPr lang="zh-CN" altLang="en-US"/>
        </a:p>
      </dgm:t>
    </dgm:pt>
    <dgm:pt modelId="{B8B18B3B-1653-4F2A-AABA-28C4A70A25C9}">
      <dgm:prSet phldrT="[文本]"/>
      <dgm:spPr/>
      <dgm:t>
        <a:bodyPr/>
        <a:lstStyle/>
        <a:p>
          <a:r>
            <a:rPr lang="zh-CN" dirty="0" smtClean="0"/>
            <a:t>同类型游戏的现实效应</a:t>
          </a:r>
          <a:endParaRPr lang="zh-CN" altLang="en-US" dirty="0"/>
        </a:p>
      </dgm:t>
    </dgm:pt>
    <dgm:pt modelId="{AAC47083-6AF3-4CCE-8A74-9B3AB4F0A526}" type="parTrans" cxnId="{39D54849-128D-4866-949B-04D559CDED96}">
      <dgm:prSet/>
      <dgm:spPr/>
      <dgm:t>
        <a:bodyPr/>
        <a:lstStyle/>
        <a:p>
          <a:endParaRPr lang="zh-CN" altLang="en-US"/>
        </a:p>
      </dgm:t>
    </dgm:pt>
    <dgm:pt modelId="{3A9FAE7A-479E-4BF5-B6FD-F8BBAFBD9119}" type="sibTrans" cxnId="{39D54849-128D-4866-949B-04D559CDED96}">
      <dgm:prSet/>
      <dgm:spPr/>
      <dgm:t>
        <a:bodyPr/>
        <a:lstStyle/>
        <a:p>
          <a:endParaRPr lang="zh-CN" altLang="en-US"/>
        </a:p>
      </dgm:t>
    </dgm:pt>
    <dgm:pt modelId="{EF43D750-9C5B-417F-BF36-6440D1018C6C}">
      <dgm:prSet phldrT="[文本]"/>
      <dgm:spPr/>
      <dgm:t>
        <a:bodyPr/>
        <a:lstStyle/>
        <a:p>
          <a:r>
            <a:rPr lang="zh-CN" dirty="0" smtClean="0"/>
            <a:t>本游戏的沿用与改变</a:t>
          </a:r>
          <a:endParaRPr lang="zh-CN" altLang="en-US" dirty="0"/>
        </a:p>
      </dgm:t>
    </dgm:pt>
    <dgm:pt modelId="{26603B9A-EA39-4BA1-98D4-B650A6AEF51F}" type="parTrans" cxnId="{14C626FD-3E4C-4CC4-B108-08DFEA882BD7}">
      <dgm:prSet/>
      <dgm:spPr/>
      <dgm:t>
        <a:bodyPr/>
        <a:lstStyle/>
        <a:p>
          <a:endParaRPr lang="zh-CN" altLang="en-US"/>
        </a:p>
      </dgm:t>
    </dgm:pt>
    <dgm:pt modelId="{3088628A-F734-40B3-B943-CA46C39BA8F6}" type="sibTrans" cxnId="{14C626FD-3E4C-4CC4-B108-08DFEA882BD7}">
      <dgm:prSet/>
      <dgm:spPr/>
      <dgm:t>
        <a:bodyPr/>
        <a:lstStyle/>
        <a:p>
          <a:endParaRPr lang="zh-CN" altLang="en-US"/>
        </a:p>
      </dgm:t>
    </dgm:pt>
    <dgm:pt modelId="{EDEC3F59-19EF-4E88-8EBF-1AD546346A22}" type="pres">
      <dgm:prSet presAssocID="{F3E9970F-0FF7-46E2-841E-F268F9FA8EC3}" presName="linear" presStyleCnt="0">
        <dgm:presLayoutVars>
          <dgm:dir/>
          <dgm:animLvl val="lvl"/>
          <dgm:resizeHandles val="exact"/>
        </dgm:presLayoutVars>
      </dgm:prSet>
      <dgm:spPr/>
    </dgm:pt>
    <dgm:pt modelId="{8EF210AA-98B1-4AEC-BE7B-0214E229605D}" type="pres">
      <dgm:prSet presAssocID="{EB55968C-C83A-4382-A8B2-A093DC459766}" presName="parentLin" presStyleCnt="0"/>
      <dgm:spPr/>
    </dgm:pt>
    <dgm:pt modelId="{9F81F3BE-748C-46AF-BAC9-CB7AC710A08D}" type="pres">
      <dgm:prSet presAssocID="{EB55968C-C83A-4382-A8B2-A093DC459766}" presName="parentLeftMargin" presStyleLbl="node1" presStyleIdx="0" presStyleCnt="3"/>
      <dgm:spPr/>
    </dgm:pt>
    <dgm:pt modelId="{AA73076E-0467-45B9-A887-1B19073211EE}" type="pres">
      <dgm:prSet presAssocID="{EB55968C-C83A-4382-A8B2-A093DC459766}" presName="parentText" presStyleLbl="node1" presStyleIdx="0" presStyleCnt="3">
        <dgm:presLayoutVars>
          <dgm:chMax val="0"/>
          <dgm:bulletEnabled val="1"/>
        </dgm:presLayoutVars>
      </dgm:prSet>
      <dgm:spPr/>
      <dgm:t>
        <a:bodyPr/>
        <a:lstStyle/>
        <a:p>
          <a:endParaRPr lang="zh-CN" altLang="en-US"/>
        </a:p>
      </dgm:t>
    </dgm:pt>
    <dgm:pt modelId="{21283C65-F339-4CB2-AD6D-735D4759B943}" type="pres">
      <dgm:prSet presAssocID="{EB55968C-C83A-4382-A8B2-A093DC459766}" presName="negativeSpace" presStyleCnt="0"/>
      <dgm:spPr/>
    </dgm:pt>
    <dgm:pt modelId="{8D46C766-8C81-46EF-89F3-9F7805B5BB05}" type="pres">
      <dgm:prSet presAssocID="{EB55968C-C83A-4382-A8B2-A093DC459766}" presName="childText" presStyleLbl="conFgAcc1" presStyleIdx="0" presStyleCnt="3">
        <dgm:presLayoutVars>
          <dgm:bulletEnabled val="1"/>
        </dgm:presLayoutVars>
      </dgm:prSet>
      <dgm:spPr/>
    </dgm:pt>
    <dgm:pt modelId="{5093AA67-505A-4F44-8A5D-34DBFBA830C3}" type="pres">
      <dgm:prSet presAssocID="{A77D9A5C-D19A-49AC-B9C8-E316E9E6C98D}" presName="spaceBetweenRectangles" presStyleCnt="0"/>
      <dgm:spPr/>
    </dgm:pt>
    <dgm:pt modelId="{EDB6965B-DBB2-4118-858F-4D0074B1425C}" type="pres">
      <dgm:prSet presAssocID="{B8B18B3B-1653-4F2A-AABA-28C4A70A25C9}" presName="parentLin" presStyleCnt="0"/>
      <dgm:spPr/>
    </dgm:pt>
    <dgm:pt modelId="{CFCAFDA0-FAA0-4B4C-9CAC-5F13CB200198}" type="pres">
      <dgm:prSet presAssocID="{B8B18B3B-1653-4F2A-AABA-28C4A70A25C9}" presName="parentLeftMargin" presStyleLbl="node1" presStyleIdx="0" presStyleCnt="3"/>
      <dgm:spPr/>
    </dgm:pt>
    <dgm:pt modelId="{01445007-89D4-4B8F-8CD8-300ACF9F46C3}" type="pres">
      <dgm:prSet presAssocID="{B8B18B3B-1653-4F2A-AABA-28C4A70A25C9}" presName="parentText" presStyleLbl="node1" presStyleIdx="1" presStyleCnt="3">
        <dgm:presLayoutVars>
          <dgm:chMax val="0"/>
          <dgm:bulletEnabled val="1"/>
        </dgm:presLayoutVars>
      </dgm:prSet>
      <dgm:spPr/>
      <dgm:t>
        <a:bodyPr/>
        <a:lstStyle/>
        <a:p>
          <a:endParaRPr lang="zh-CN" altLang="en-US"/>
        </a:p>
      </dgm:t>
    </dgm:pt>
    <dgm:pt modelId="{195011B9-E5D9-4AED-95F4-87D05682ABB9}" type="pres">
      <dgm:prSet presAssocID="{B8B18B3B-1653-4F2A-AABA-28C4A70A25C9}" presName="negativeSpace" presStyleCnt="0"/>
      <dgm:spPr/>
    </dgm:pt>
    <dgm:pt modelId="{A74C9CF0-6DCC-4EE7-8ED9-777ADB8FB3A5}" type="pres">
      <dgm:prSet presAssocID="{B8B18B3B-1653-4F2A-AABA-28C4A70A25C9}" presName="childText" presStyleLbl="conFgAcc1" presStyleIdx="1" presStyleCnt="3">
        <dgm:presLayoutVars>
          <dgm:bulletEnabled val="1"/>
        </dgm:presLayoutVars>
      </dgm:prSet>
      <dgm:spPr/>
    </dgm:pt>
    <dgm:pt modelId="{3F2FDB4E-A89C-4117-A9F1-16C912790642}" type="pres">
      <dgm:prSet presAssocID="{3A9FAE7A-479E-4BF5-B6FD-F8BBAFBD9119}" presName="spaceBetweenRectangles" presStyleCnt="0"/>
      <dgm:spPr/>
    </dgm:pt>
    <dgm:pt modelId="{F3FAE1A5-3C9B-459B-A35B-4475C3B63FFC}" type="pres">
      <dgm:prSet presAssocID="{EF43D750-9C5B-417F-BF36-6440D1018C6C}" presName="parentLin" presStyleCnt="0"/>
      <dgm:spPr/>
    </dgm:pt>
    <dgm:pt modelId="{464D2506-E218-452C-B90B-D3002B72BBED}" type="pres">
      <dgm:prSet presAssocID="{EF43D750-9C5B-417F-BF36-6440D1018C6C}" presName="parentLeftMargin" presStyleLbl="node1" presStyleIdx="1" presStyleCnt="3"/>
      <dgm:spPr/>
    </dgm:pt>
    <dgm:pt modelId="{10B11C20-88C9-4048-B369-C38264863BCB}" type="pres">
      <dgm:prSet presAssocID="{EF43D750-9C5B-417F-BF36-6440D1018C6C}" presName="parentText" presStyleLbl="node1" presStyleIdx="2" presStyleCnt="3">
        <dgm:presLayoutVars>
          <dgm:chMax val="0"/>
          <dgm:bulletEnabled val="1"/>
        </dgm:presLayoutVars>
      </dgm:prSet>
      <dgm:spPr/>
      <dgm:t>
        <a:bodyPr/>
        <a:lstStyle/>
        <a:p>
          <a:endParaRPr lang="zh-CN" altLang="en-US"/>
        </a:p>
      </dgm:t>
    </dgm:pt>
    <dgm:pt modelId="{708CC5E4-B538-44E8-ABB4-1B8C8CAF886E}" type="pres">
      <dgm:prSet presAssocID="{EF43D750-9C5B-417F-BF36-6440D1018C6C}" presName="negativeSpace" presStyleCnt="0"/>
      <dgm:spPr/>
    </dgm:pt>
    <dgm:pt modelId="{727CC4C6-0BFA-43D4-9B45-1F6B659C8F01}" type="pres">
      <dgm:prSet presAssocID="{EF43D750-9C5B-417F-BF36-6440D1018C6C}" presName="childText" presStyleLbl="conFgAcc1" presStyleIdx="2" presStyleCnt="3">
        <dgm:presLayoutVars>
          <dgm:bulletEnabled val="1"/>
        </dgm:presLayoutVars>
      </dgm:prSet>
      <dgm:spPr/>
    </dgm:pt>
  </dgm:ptLst>
  <dgm:cxnLst>
    <dgm:cxn modelId="{8124B55A-F9EE-41E7-9DD6-BE5598F16527}" type="presOf" srcId="{B8B18B3B-1653-4F2A-AABA-28C4A70A25C9}" destId="{CFCAFDA0-FAA0-4B4C-9CAC-5F13CB200198}" srcOrd="0" destOrd="0" presId="urn:microsoft.com/office/officeart/2005/8/layout/list1"/>
    <dgm:cxn modelId="{2546A32C-8645-402C-A8E5-9792787190F6}" type="presOf" srcId="{F3E9970F-0FF7-46E2-841E-F268F9FA8EC3}" destId="{EDEC3F59-19EF-4E88-8EBF-1AD546346A22}" srcOrd="0" destOrd="0" presId="urn:microsoft.com/office/officeart/2005/8/layout/list1"/>
    <dgm:cxn modelId="{59C35548-0626-4BDD-9B55-2B320A4DDB15}" type="presOf" srcId="{EB55968C-C83A-4382-A8B2-A093DC459766}" destId="{AA73076E-0467-45B9-A887-1B19073211EE}" srcOrd="1" destOrd="0" presId="urn:microsoft.com/office/officeart/2005/8/layout/list1"/>
    <dgm:cxn modelId="{8878A6E5-8198-4E58-8F6D-251FE0407E05}" type="presOf" srcId="{B8B18B3B-1653-4F2A-AABA-28C4A70A25C9}" destId="{01445007-89D4-4B8F-8CD8-300ACF9F46C3}" srcOrd="1" destOrd="0" presId="urn:microsoft.com/office/officeart/2005/8/layout/list1"/>
    <dgm:cxn modelId="{6F6BACB6-FFBB-4034-912D-BF7117B48154}" type="presOf" srcId="{EB55968C-C83A-4382-A8B2-A093DC459766}" destId="{9F81F3BE-748C-46AF-BAC9-CB7AC710A08D}" srcOrd="0" destOrd="0" presId="urn:microsoft.com/office/officeart/2005/8/layout/list1"/>
    <dgm:cxn modelId="{39D54849-128D-4866-949B-04D559CDED96}" srcId="{F3E9970F-0FF7-46E2-841E-F268F9FA8EC3}" destId="{B8B18B3B-1653-4F2A-AABA-28C4A70A25C9}" srcOrd="1" destOrd="0" parTransId="{AAC47083-6AF3-4CCE-8A74-9B3AB4F0A526}" sibTransId="{3A9FAE7A-479E-4BF5-B6FD-F8BBAFBD9119}"/>
    <dgm:cxn modelId="{7444A290-32E9-4E65-9FC4-CB5080FB32A2}" type="presOf" srcId="{EF43D750-9C5B-417F-BF36-6440D1018C6C}" destId="{10B11C20-88C9-4048-B369-C38264863BCB}" srcOrd="1" destOrd="0" presId="urn:microsoft.com/office/officeart/2005/8/layout/list1"/>
    <dgm:cxn modelId="{C71584D0-DB38-47F8-8012-4EC288961877}" srcId="{F3E9970F-0FF7-46E2-841E-F268F9FA8EC3}" destId="{EB55968C-C83A-4382-A8B2-A093DC459766}" srcOrd="0" destOrd="0" parTransId="{AF4B05BF-4C64-4EA0-92D7-B0D763E6AD31}" sibTransId="{A77D9A5C-D19A-49AC-B9C8-E316E9E6C98D}"/>
    <dgm:cxn modelId="{061A543A-8E16-482F-A353-204DC3336CC3}" type="presOf" srcId="{EF43D750-9C5B-417F-BF36-6440D1018C6C}" destId="{464D2506-E218-452C-B90B-D3002B72BBED}" srcOrd="0" destOrd="0" presId="urn:microsoft.com/office/officeart/2005/8/layout/list1"/>
    <dgm:cxn modelId="{14C626FD-3E4C-4CC4-B108-08DFEA882BD7}" srcId="{F3E9970F-0FF7-46E2-841E-F268F9FA8EC3}" destId="{EF43D750-9C5B-417F-BF36-6440D1018C6C}" srcOrd="2" destOrd="0" parTransId="{26603B9A-EA39-4BA1-98D4-B650A6AEF51F}" sibTransId="{3088628A-F734-40B3-B943-CA46C39BA8F6}"/>
    <dgm:cxn modelId="{ECAAAEB6-40D2-4438-8CB1-B3D109DC4C98}" type="presParOf" srcId="{EDEC3F59-19EF-4E88-8EBF-1AD546346A22}" destId="{8EF210AA-98B1-4AEC-BE7B-0214E229605D}" srcOrd="0" destOrd="0" presId="urn:microsoft.com/office/officeart/2005/8/layout/list1"/>
    <dgm:cxn modelId="{A8AA57BD-77CD-47A7-A459-F67496ABBA32}" type="presParOf" srcId="{8EF210AA-98B1-4AEC-BE7B-0214E229605D}" destId="{9F81F3BE-748C-46AF-BAC9-CB7AC710A08D}" srcOrd="0" destOrd="0" presId="urn:microsoft.com/office/officeart/2005/8/layout/list1"/>
    <dgm:cxn modelId="{453D78D1-C31F-4DB5-86B9-75E9F1D7A016}" type="presParOf" srcId="{8EF210AA-98B1-4AEC-BE7B-0214E229605D}" destId="{AA73076E-0467-45B9-A887-1B19073211EE}" srcOrd="1" destOrd="0" presId="urn:microsoft.com/office/officeart/2005/8/layout/list1"/>
    <dgm:cxn modelId="{32875868-CDF2-47B8-91B5-A75A1435DBE5}" type="presParOf" srcId="{EDEC3F59-19EF-4E88-8EBF-1AD546346A22}" destId="{21283C65-F339-4CB2-AD6D-735D4759B943}" srcOrd="1" destOrd="0" presId="urn:microsoft.com/office/officeart/2005/8/layout/list1"/>
    <dgm:cxn modelId="{0BE4919B-DFBA-4185-BC20-7B5C37C12899}" type="presParOf" srcId="{EDEC3F59-19EF-4E88-8EBF-1AD546346A22}" destId="{8D46C766-8C81-46EF-89F3-9F7805B5BB05}" srcOrd="2" destOrd="0" presId="urn:microsoft.com/office/officeart/2005/8/layout/list1"/>
    <dgm:cxn modelId="{3540398B-A868-41AF-9E52-3DA4392769D0}" type="presParOf" srcId="{EDEC3F59-19EF-4E88-8EBF-1AD546346A22}" destId="{5093AA67-505A-4F44-8A5D-34DBFBA830C3}" srcOrd="3" destOrd="0" presId="urn:microsoft.com/office/officeart/2005/8/layout/list1"/>
    <dgm:cxn modelId="{7D3F05B1-0BED-4807-96B1-9561CBFF496E}" type="presParOf" srcId="{EDEC3F59-19EF-4E88-8EBF-1AD546346A22}" destId="{EDB6965B-DBB2-4118-858F-4D0074B1425C}" srcOrd="4" destOrd="0" presId="urn:microsoft.com/office/officeart/2005/8/layout/list1"/>
    <dgm:cxn modelId="{FD303F56-9E9B-48AF-B641-A45CFFEC9FD4}" type="presParOf" srcId="{EDB6965B-DBB2-4118-858F-4D0074B1425C}" destId="{CFCAFDA0-FAA0-4B4C-9CAC-5F13CB200198}" srcOrd="0" destOrd="0" presId="urn:microsoft.com/office/officeart/2005/8/layout/list1"/>
    <dgm:cxn modelId="{8144BC66-7E53-4C58-8B66-B559EBED4387}" type="presParOf" srcId="{EDB6965B-DBB2-4118-858F-4D0074B1425C}" destId="{01445007-89D4-4B8F-8CD8-300ACF9F46C3}" srcOrd="1" destOrd="0" presId="urn:microsoft.com/office/officeart/2005/8/layout/list1"/>
    <dgm:cxn modelId="{5A46E47F-B946-4676-8F16-65A25204C827}" type="presParOf" srcId="{EDEC3F59-19EF-4E88-8EBF-1AD546346A22}" destId="{195011B9-E5D9-4AED-95F4-87D05682ABB9}" srcOrd="5" destOrd="0" presId="urn:microsoft.com/office/officeart/2005/8/layout/list1"/>
    <dgm:cxn modelId="{7DCAE913-A477-43B6-97E3-6E40DC959F3C}" type="presParOf" srcId="{EDEC3F59-19EF-4E88-8EBF-1AD546346A22}" destId="{A74C9CF0-6DCC-4EE7-8ED9-777ADB8FB3A5}" srcOrd="6" destOrd="0" presId="urn:microsoft.com/office/officeart/2005/8/layout/list1"/>
    <dgm:cxn modelId="{0D854B2A-61C5-4EA0-BED4-B1AE52ECA20B}" type="presParOf" srcId="{EDEC3F59-19EF-4E88-8EBF-1AD546346A22}" destId="{3F2FDB4E-A89C-4117-A9F1-16C912790642}" srcOrd="7" destOrd="0" presId="urn:microsoft.com/office/officeart/2005/8/layout/list1"/>
    <dgm:cxn modelId="{C4EEB522-DCA4-41CC-AF1C-8480BCB3D5ED}" type="presParOf" srcId="{EDEC3F59-19EF-4E88-8EBF-1AD546346A22}" destId="{F3FAE1A5-3C9B-459B-A35B-4475C3B63FFC}" srcOrd="8" destOrd="0" presId="urn:microsoft.com/office/officeart/2005/8/layout/list1"/>
    <dgm:cxn modelId="{E5993D33-CDCB-4A16-A7C0-21D1053EC7BF}" type="presParOf" srcId="{F3FAE1A5-3C9B-459B-A35B-4475C3B63FFC}" destId="{464D2506-E218-452C-B90B-D3002B72BBED}" srcOrd="0" destOrd="0" presId="urn:microsoft.com/office/officeart/2005/8/layout/list1"/>
    <dgm:cxn modelId="{DC88340D-23B5-44B0-911F-8438C61378F3}" type="presParOf" srcId="{F3FAE1A5-3C9B-459B-A35B-4475C3B63FFC}" destId="{10B11C20-88C9-4048-B369-C38264863BCB}" srcOrd="1" destOrd="0" presId="urn:microsoft.com/office/officeart/2005/8/layout/list1"/>
    <dgm:cxn modelId="{219DFD29-3368-4983-8EE0-C55B97EAD281}" type="presParOf" srcId="{EDEC3F59-19EF-4E88-8EBF-1AD546346A22}" destId="{708CC5E4-B538-44E8-ABB4-1B8C8CAF886E}" srcOrd="9" destOrd="0" presId="urn:microsoft.com/office/officeart/2005/8/layout/list1"/>
    <dgm:cxn modelId="{896892F3-417A-44C2-89A5-C74166DFE16F}" type="presParOf" srcId="{EDEC3F59-19EF-4E88-8EBF-1AD546346A22}" destId="{727CC4C6-0BFA-43D4-9B45-1F6B659C8F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B1C6E-3B3F-40BE-8DB4-5DC84056338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2B3EC311-52EC-472E-84C0-424CEEFAFDE2}">
      <dgm:prSet phldrT="[文本]"/>
      <dgm:spPr/>
      <dgm:t>
        <a:bodyPr/>
        <a:lstStyle/>
        <a:p>
          <a:r>
            <a:rPr lang="zh-CN" altLang="en-US" dirty="0" smtClean="0"/>
            <a:t>获取</a:t>
          </a:r>
          <a:endParaRPr lang="zh-CN" altLang="en-US" dirty="0"/>
        </a:p>
      </dgm:t>
    </dgm:pt>
    <dgm:pt modelId="{641EBFB0-5391-4EBC-BE2F-1C979C1D496E}" type="parTrans" cxnId="{8A25F49B-62A2-4A80-86BA-40A638F6F583}">
      <dgm:prSet/>
      <dgm:spPr/>
      <dgm:t>
        <a:bodyPr/>
        <a:lstStyle/>
        <a:p>
          <a:endParaRPr lang="zh-CN" altLang="en-US"/>
        </a:p>
      </dgm:t>
    </dgm:pt>
    <dgm:pt modelId="{8FC6B2AC-4463-434C-B82E-B6ECCA663B0F}" type="sibTrans" cxnId="{8A25F49B-62A2-4A80-86BA-40A638F6F583}">
      <dgm:prSet/>
      <dgm:spPr/>
      <dgm:t>
        <a:bodyPr/>
        <a:lstStyle/>
        <a:p>
          <a:endParaRPr lang="zh-CN" altLang="en-US"/>
        </a:p>
      </dgm:t>
    </dgm:pt>
    <dgm:pt modelId="{C41EC8AF-F1E3-4DC1-A606-1905AF54AA09}">
      <dgm:prSet phldrT="[文本]"/>
      <dgm:spPr/>
      <dgm:t>
        <a:bodyPr/>
        <a:lstStyle/>
        <a:p>
          <a:r>
            <a:rPr lang="zh-CN" dirty="0" smtClean="0"/>
            <a:t>获取战舰作为己方战力，获取的同时也是图鉴收集</a:t>
          </a:r>
          <a:endParaRPr lang="zh-CN" altLang="en-US" dirty="0"/>
        </a:p>
      </dgm:t>
    </dgm:pt>
    <dgm:pt modelId="{356A5831-FC72-4752-99C7-8D2D674911D3}" type="parTrans" cxnId="{5A3CCB1C-2951-4854-B43E-2AF63A4F1F1B}">
      <dgm:prSet/>
      <dgm:spPr/>
      <dgm:t>
        <a:bodyPr/>
        <a:lstStyle/>
        <a:p>
          <a:endParaRPr lang="zh-CN" altLang="en-US"/>
        </a:p>
      </dgm:t>
    </dgm:pt>
    <dgm:pt modelId="{3840DF2B-2FEB-41A0-A78A-272FF5E852BF}" type="sibTrans" cxnId="{5A3CCB1C-2951-4854-B43E-2AF63A4F1F1B}">
      <dgm:prSet/>
      <dgm:spPr/>
      <dgm:t>
        <a:bodyPr/>
        <a:lstStyle/>
        <a:p>
          <a:endParaRPr lang="zh-CN" altLang="en-US"/>
        </a:p>
      </dgm:t>
    </dgm:pt>
    <dgm:pt modelId="{7D0855B2-53D1-437A-9A06-56E6719C1272}">
      <dgm:prSet phldrT="[文本]"/>
      <dgm:spPr/>
      <dgm:t>
        <a:bodyPr/>
        <a:lstStyle/>
        <a:p>
          <a:r>
            <a:rPr lang="zh-CN" altLang="en-US" dirty="0" smtClean="0"/>
            <a:t>强化</a:t>
          </a:r>
          <a:endParaRPr lang="zh-CN" altLang="en-US" dirty="0"/>
        </a:p>
      </dgm:t>
    </dgm:pt>
    <dgm:pt modelId="{735B3768-27D2-417A-B708-7160AA9BCA58}" type="parTrans" cxnId="{59B6114C-E95B-4AC0-847F-D454E81A6173}">
      <dgm:prSet/>
      <dgm:spPr/>
      <dgm:t>
        <a:bodyPr/>
        <a:lstStyle/>
        <a:p>
          <a:endParaRPr lang="zh-CN" altLang="en-US"/>
        </a:p>
      </dgm:t>
    </dgm:pt>
    <dgm:pt modelId="{C513CA39-785D-4C3D-8B62-48227F1CE222}" type="sibTrans" cxnId="{59B6114C-E95B-4AC0-847F-D454E81A6173}">
      <dgm:prSet/>
      <dgm:spPr/>
      <dgm:t>
        <a:bodyPr/>
        <a:lstStyle/>
        <a:p>
          <a:endParaRPr lang="zh-CN" altLang="en-US"/>
        </a:p>
      </dgm:t>
    </dgm:pt>
    <dgm:pt modelId="{CAAED64C-206D-401D-940C-E2FA4A9B2540}">
      <dgm:prSet phldrT="[文本]"/>
      <dgm:spPr/>
      <dgm:t>
        <a:bodyPr/>
        <a:lstStyle/>
        <a:p>
          <a:r>
            <a:rPr lang="zh-CN" dirty="0" smtClean="0"/>
            <a:t>通过出战等方法提高经验值，提升等级</a:t>
          </a:r>
          <a:endParaRPr lang="zh-CN" altLang="en-US" dirty="0"/>
        </a:p>
      </dgm:t>
    </dgm:pt>
    <dgm:pt modelId="{E2643663-0BA0-47C6-BD39-1D7395CD1FA1}" type="parTrans" cxnId="{0918A05B-C710-478E-A90A-62E58EBAF39C}">
      <dgm:prSet/>
      <dgm:spPr/>
      <dgm:t>
        <a:bodyPr/>
        <a:lstStyle/>
        <a:p>
          <a:endParaRPr lang="zh-CN" altLang="en-US"/>
        </a:p>
      </dgm:t>
    </dgm:pt>
    <dgm:pt modelId="{674B3AA2-B63F-4D04-8CD2-A39559BCA33D}" type="sibTrans" cxnId="{0918A05B-C710-478E-A90A-62E58EBAF39C}">
      <dgm:prSet/>
      <dgm:spPr/>
      <dgm:t>
        <a:bodyPr/>
        <a:lstStyle/>
        <a:p>
          <a:endParaRPr lang="zh-CN" altLang="en-US"/>
        </a:p>
      </dgm:t>
    </dgm:pt>
    <dgm:pt modelId="{5E940404-AC19-4248-A1A4-1B245C2AC839}">
      <dgm:prSet phldrT="[文本]"/>
      <dgm:spPr/>
      <dgm:t>
        <a:bodyPr/>
        <a:lstStyle/>
        <a:p>
          <a:r>
            <a:rPr lang="zh-CN" altLang="en-US" dirty="0" smtClean="0"/>
            <a:t>过关</a:t>
          </a:r>
          <a:endParaRPr lang="zh-CN" altLang="en-US" dirty="0"/>
        </a:p>
      </dgm:t>
    </dgm:pt>
    <dgm:pt modelId="{6D98AF62-E47C-40CB-BD9E-9B7C6BBE11FA}" type="parTrans" cxnId="{A75A5CB9-C2F8-4F36-8985-C7B3B926E3B8}">
      <dgm:prSet/>
      <dgm:spPr/>
      <dgm:t>
        <a:bodyPr/>
        <a:lstStyle/>
        <a:p>
          <a:endParaRPr lang="zh-CN" altLang="en-US"/>
        </a:p>
      </dgm:t>
    </dgm:pt>
    <dgm:pt modelId="{B6EA1A3C-C791-40DC-9304-5D72C7B587EE}" type="sibTrans" cxnId="{A75A5CB9-C2F8-4F36-8985-C7B3B926E3B8}">
      <dgm:prSet/>
      <dgm:spPr/>
      <dgm:t>
        <a:bodyPr/>
        <a:lstStyle/>
        <a:p>
          <a:endParaRPr lang="zh-CN" altLang="en-US"/>
        </a:p>
      </dgm:t>
    </dgm:pt>
    <dgm:pt modelId="{DE364D5E-D024-4B86-9B2A-1CA52BBD7123}">
      <dgm:prSet phldrT="[文本]"/>
      <dgm:spPr/>
      <dgm:t>
        <a:bodyPr/>
        <a:lstStyle/>
        <a:p>
          <a:r>
            <a:rPr lang="zh-CN" dirty="0" smtClean="0"/>
            <a:t>与敌人对战，击破关卡</a:t>
          </a:r>
          <a:endParaRPr lang="zh-CN" altLang="en-US" dirty="0"/>
        </a:p>
      </dgm:t>
    </dgm:pt>
    <dgm:pt modelId="{D68D95AA-80D6-4D22-96CE-A0AA68E6F129}" type="parTrans" cxnId="{87A7A34A-64DB-4BA2-929A-78EF1B08A28D}">
      <dgm:prSet/>
      <dgm:spPr/>
      <dgm:t>
        <a:bodyPr/>
        <a:lstStyle/>
        <a:p>
          <a:endParaRPr lang="zh-CN" altLang="en-US"/>
        </a:p>
      </dgm:t>
    </dgm:pt>
    <dgm:pt modelId="{F19A8E14-FCF3-4761-B895-1D45D6873C4A}" type="sibTrans" cxnId="{87A7A34A-64DB-4BA2-929A-78EF1B08A28D}">
      <dgm:prSet/>
      <dgm:spPr/>
      <dgm:t>
        <a:bodyPr/>
        <a:lstStyle/>
        <a:p>
          <a:endParaRPr lang="zh-CN" altLang="en-US"/>
        </a:p>
      </dgm:t>
    </dgm:pt>
    <dgm:pt modelId="{FBC5B9DA-EF68-4732-BA84-0C4EEC33F339}" type="pres">
      <dgm:prSet presAssocID="{B46B1C6E-3B3F-40BE-8DB4-5DC84056338A}" presName="Name0" presStyleCnt="0">
        <dgm:presLayoutVars>
          <dgm:chMax/>
          <dgm:chPref/>
          <dgm:dir/>
          <dgm:animLvl val="lvl"/>
        </dgm:presLayoutVars>
      </dgm:prSet>
      <dgm:spPr/>
    </dgm:pt>
    <dgm:pt modelId="{6EC80733-51D7-4EDB-BBF0-E60C5723F280}" type="pres">
      <dgm:prSet presAssocID="{2B3EC311-52EC-472E-84C0-424CEEFAFDE2}" presName="composite" presStyleCnt="0"/>
      <dgm:spPr/>
    </dgm:pt>
    <dgm:pt modelId="{99D1B136-81DC-4846-B9E4-C11674E52E62}" type="pres">
      <dgm:prSet presAssocID="{2B3EC311-52EC-472E-84C0-424CEEFAFDE2}" presName="Parent1" presStyleLbl="node1" presStyleIdx="0" presStyleCnt="6">
        <dgm:presLayoutVars>
          <dgm:chMax val="1"/>
          <dgm:chPref val="1"/>
          <dgm:bulletEnabled val="1"/>
        </dgm:presLayoutVars>
      </dgm:prSet>
      <dgm:spPr/>
    </dgm:pt>
    <dgm:pt modelId="{6478DE41-FF57-429E-9FF6-886B2994E281}" type="pres">
      <dgm:prSet presAssocID="{2B3EC311-52EC-472E-84C0-424CEEFAFDE2}" presName="Childtext1" presStyleLbl="revTx" presStyleIdx="0" presStyleCnt="3">
        <dgm:presLayoutVars>
          <dgm:chMax val="0"/>
          <dgm:chPref val="0"/>
          <dgm:bulletEnabled val="1"/>
        </dgm:presLayoutVars>
      </dgm:prSet>
      <dgm:spPr/>
      <dgm:t>
        <a:bodyPr/>
        <a:lstStyle/>
        <a:p>
          <a:endParaRPr lang="zh-CN" altLang="en-US"/>
        </a:p>
      </dgm:t>
    </dgm:pt>
    <dgm:pt modelId="{19FECE85-0DDE-4FCE-8EBF-75EAA485A301}" type="pres">
      <dgm:prSet presAssocID="{2B3EC311-52EC-472E-84C0-424CEEFAFDE2}" presName="BalanceSpacing" presStyleCnt="0"/>
      <dgm:spPr/>
    </dgm:pt>
    <dgm:pt modelId="{62774197-0422-4B21-914E-D202220CF855}" type="pres">
      <dgm:prSet presAssocID="{2B3EC311-52EC-472E-84C0-424CEEFAFDE2}" presName="BalanceSpacing1" presStyleCnt="0"/>
      <dgm:spPr/>
    </dgm:pt>
    <dgm:pt modelId="{2A70F0E8-144D-4019-AB64-8BA40DE98447}" type="pres">
      <dgm:prSet presAssocID="{8FC6B2AC-4463-434C-B82E-B6ECCA663B0F}" presName="Accent1Text" presStyleLbl="node1" presStyleIdx="1" presStyleCnt="6"/>
      <dgm:spPr/>
    </dgm:pt>
    <dgm:pt modelId="{53D455A6-F5F4-46B1-87E4-125F0C26B6EF}" type="pres">
      <dgm:prSet presAssocID="{8FC6B2AC-4463-434C-B82E-B6ECCA663B0F}" presName="spaceBetweenRectangles" presStyleCnt="0"/>
      <dgm:spPr/>
    </dgm:pt>
    <dgm:pt modelId="{F282EEBB-E51E-45B2-8596-87617214A81D}" type="pres">
      <dgm:prSet presAssocID="{7D0855B2-53D1-437A-9A06-56E6719C1272}" presName="composite" presStyleCnt="0"/>
      <dgm:spPr/>
    </dgm:pt>
    <dgm:pt modelId="{DC15B225-3DD2-48B2-898C-4186EB7B300D}" type="pres">
      <dgm:prSet presAssocID="{7D0855B2-53D1-437A-9A06-56E6719C1272}" presName="Parent1" presStyleLbl="node1" presStyleIdx="2" presStyleCnt="6">
        <dgm:presLayoutVars>
          <dgm:chMax val="1"/>
          <dgm:chPref val="1"/>
          <dgm:bulletEnabled val="1"/>
        </dgm:presLayoutVars>
      </dgm:prSet>
      <dgm:spPr/>
    </dgm:pt>
    <dgm:pt modelId="{FF4D917D-7639-4ADB-805C-4CCB2F6B5821}" type="pres">
      <dgm:prSet presAssocID="{7D0855B2-53D1-437A-9A06-56E6719C1272}" presName="Childtext1" presStyleLbl="revTx" presStyleIdx="1" presStyleCnt="3">
        <dgm:presLayoutVars>
          <dgm:chMax val="0"/>
          <dgm:chPref val="0"/>
          <dgm:bulletEnabled val="1"/>
        </dgm:presLayoutVars>
      </dgm:prSet>
      <dgm:spPr/>
      <dgm:t>
        <a:bodyPr/>
        <a:lstStyle/>
        <a:p>
          <a:endParaRPr lang="zh-CN" altLang="en-US"/>
        </a:p>
      </dgm:t>
    </dgm:pt>
    <dgm:pt modelId="{91426211-4542-4242-A7CD-63BCDCF2829E}" type="pres">
      <dgm:prSet presAssocID="{7D0855B2-53D1-437A-9A06-56E6719C1272}" presName="BalanceSpacing" presStyleCnt="0"/>
      <dgm:spPr/>
    </dgm:pt>
    <dgm:pt modelId="{BCB45F41-6EE8-4031-82C3-E5560FADB697}" type="pres">
      <dgm:prSet presAssocID="{7D0855B2-53D1-437A-9A06-56E6719C1272}" presName="BalanceSpacing1" presStyleCnt="0"/>
      <dgm:spPr/>
    </dgm:pt>
    <dgm:pt modelId="{0C48C47A-69CA-4ECD-999C-6CD6D5B7585B}" type="pres">
      <dgm:prSet presAssocID="{C513CA39-785D-4C3D-8B62-48227F1CE222}" presName="Accent1Text" presStyleLbl="node1" presStyleIdx="3" presStyleCnt="6"/>
      <dgm:spPr/>
    </dgm:pt>
    <dgm:pt modelId="{F01A591A-6D7D-4270-ADEE-67614DF902E7}" type="pres">
      <dgm:prSet presAssocID="{C513CA39-785D-4C3D-8B62-48227F1CE222}" presName="spaceBetweenRectangles" presStyleCnt="0"/>
      <dgm:spPr/>
    </dgm:pt>
    <dgm:pt modelId="{7F38A416-0B33-4EE6-A289-914A9C824E39}" type="pres">
      <dgm:prSet presAssocID="{5E940404-AC19-4248-A1A4-1B245C2AC839}" presName="composite" presStyleCnt="0"/>
      <dgm:spPr/>
    </dgm:pt>
    <dgm:pt modelId="{D0DC1CB6-953D-46D9-ACCE-297D2C9326B7}" type="pres">
      <dgm:prSet presAssocID="{5E940404-AC19-4248-A1A4-1B245C2AC839}" presName="Parent1" presStyleLbl="node1" presStyleIdx="4" presStyleCnt="6">
        <dgm:presLayoutVars>
          <dgm:chMax val="1"/>
          <dgm:chPref val="1"/>
          <dgm:bulletEnabled val="1"/>
        </dgm:presLayoutVars>
      </dgm:prSet>
      <dgm:spPr/>
    </dgm:pt>
    <dgm:pt modelId="{177574DF-BE13-4C74-ADFB-F80B84989437}" type="pres">
      <dgm:prSet presAssocID="{5E940404-AC19-4248-A1A4-1B245C2AC839}" presName="Childtext1" presStyleLbl="revTx" presStyleIdx="2" presStyleCnt="3">
        <dgm:presLayoutVars>
          <dgm:chMax val="0"/>
          <dgm:chPref val="0"/>
          <dgm:bulletEnabled val="1"/>
        </dgm:presLayoutVars>
      </dgm:prSet>
      <dgm:spPr/>
      <dgm:t>
        <a:bodyPr/>
        <a:lstStyle/>
        <a:p>
          <a:endParaRPr lang="zh-CN" altLang="en-US"/>
        </a:p>
      </dgm:t>
    </dgm:pt>
    <dgm:pt modelId="{70D601B8-FCBE-4367-8271-FB5A5BF6122F}" type="pres">
      <dgm:prSet presAssocID="{5E940404-AC19-4248-A1A4-1B245C2AC839}" presName="BalanceSpacing" presStyleCnt="0"/>
      <dgm:spPr/>
    </dgm:pt>
    <dgm:pt modelId="{6A8D5E26-14CD-4662-828E-98A49D915058}" type="pres">
      <dgm:prSet presAssocID="{5E940404-AC19-4248-A1A4-1B245C2AC839}" presName="BalanceSpacing1" presStyleCnt="0"/>
      <dgm:spPr/>
    </dgm:pt>
    <dgm:pt modelId="{AAC410ED-A403-402D-81C7-92A152424FDB}" type="pres">
      <dgm:prSet presAssocID="{B6EA1A3C-C791-40DC-9304-5D72C7B587EE}" presName="Accent1Text" presStyleLbl="node1" presStyleIdx="5" presStyleCnt="6" custLinFactNeighborY="0"/>
      <dgm:spPr/>
    </dgm:pt>
  </dgm:ptLst>
  <dgm:cxnLst>
    <dgm:cxn modelId="{44D1C897-D3D7-4650-96A7-D8B9DBA263F6}" type="presOf" srcId="{5E940404-AC19-4248-A1A4-1B245C2AC839}" destId="{D0DC1CB6-953D-46D9-ACCE-297D2C9326B7}" srcOrd="0" destOrd="0" presId="urn:microsoft.com/office/officeart/2008/layout/AlternatingHexagons"/>
    <dgm:cxn modelId="{8A25F49B-62A2-4A80-86BA-40A638F6F583}" srcId="{B46B1C6E-3B3F-40BE-8DB4-5DC84056338A}" destId="{2B3EC311-52EC-472E-84C0-424CEEFAFDE2}" srcOrd="0" destOrd="0" parTransId="{641EBFB0-5391-4EBC-BE2F-1C979C1D496E}" sibTransId="{8FC6B2AC-4463-434C-B82E-B6ECCA663B0F}"/>
    <dgm:cxn modelId="{5A3CCB1C-2951-4854-B43E-2AF63A4F1F1B}" srcId="{2B3EC311-52EC-472E-84C0-424CEEFAFDE2}" destId="{C41EC8AF-F1E3-4DC1-A606-1905AF54AA09}" srcOrd="0" destOrd="0" parTransId="{356A5831-FC72-4752-99C7-8D2D674911D3}" sibTransId="{3840DF2B-2FEB-41A0-A78A-272FF5E852BF}"/>
    <dgm:cxn modelId="{3FBF2902-96A1-404C-BFDB-410C4BF3CC2B}" type="presOf" srcId="{B6EA1A3C-C791-40DC-9304-5D72C7B587EE}" destId="{AAC410ED-A403-402D-81C7-92A152424FDB}" srcOrd="0" destOrd="0" presId="urn:microsoft.com/office/officeart/2008/layout/AlternatingHexagons"/>
    <dgm:cxn modelId="{0918A05B-C710-478E-A90A-62E58EBAF39C}" srcId="{7D0855B2-53D1-437A-9A06-56E6719C1272}" destId="{CAAED64C-206D-401D-940C-E2FA4A9B2540}" srcOrd="0" destOrd="0" parTransId="{E2643663-0BA0-47C6-BD39-1D7395CD1FA1}" sibTransId="{674B3AA2-B63F-4D04-8CD2-A39559BCA33D}"/>
    <dgm:cxn modelId="{E7573442-ED7E-43AC-BE17-473612EF784B}" type="presOf" srcId="{C513CA39-785D-4C3D-8B62-48227F1CE222}" destId="{0C48C47A-69CA-4ECD-999C-6CD6D5B7585B}" srcOrd="0" destOrd="0" presId="urn:microsoft.com/office/officeart/2008/layout/AlternatingHexagons"/>
    <dgm:cxn modelId="{A75A5CB9-C2F8-4F36-8985-C7B3B926E3B8}" srcId="{B46B1C6E-3B3F-40BE-8DB4-5DC84056338A}" destId="{5E940404-AC19-4248-A1A4-1B245C2AC839}" srcOrd="2" destOrd="0" parTransId="{6D98AF62-E47C-40CB-BD9E-9B7C6BBE11FA}" sibTransId="{B6EA1A3C-C791-40DC-9304-5D72C7B587EE}"/>
    <dgm:cxn modelId="{59B6114C-E95B-4AC0-847F-D454E81A6173}" srcId="{B46B1C6E-3B3F-40BE-8DB4-5DC84056338A}" destId="{7D0855B2-53D1-437A-9A06-56E6719C1272}" srcOrd="1" destOrd="0" parTransId="{735B3768-27D2-417A-B708-7160AA9BCA58}" sibTransId="{C513CA39-785D-4C3D-8B62-48227F1CE222}"/>
    <dgm:cxn modelId="{92C3EAE5-A316-4563-AF15-EC0565343C79}" type="presOf" srcId="{8FC6B2AC-4463-434C-B82E-B6ECCA663B0F}" destId="{2A70F0E8-144D-4019-AB64-8BA40DE98447}" srcOrd="0" destOrd="0" presId="urn:microsoft.com/office/officeart/2008/layout/AlternatingHexagons"/>
    <dgm:cxn modelId="{87A7A34A-64DB-4BA2-929A-78EF1B08A28D}" srcId="{5E940404-AC19-4248-A1A4-1B245C2AC839}" destId="{DE364D5E-D024-4B86-9B2A-1CA52BBD7123}" srcOrd="0" destOrd="0" parTransId="{D68D95AA-80D6-4D22-96CE-A0AA68E6F129}" sibTransId="{F19A8E14-FCF3-4761-B895-1D45D6873C4A}"/>
    <dgm:cxn modelId="{3CE36844-A1F4-4F37-AF45-376972A3EAAF}" type="presOf" srcId="{C41EC8AF-F1E3-4DC1-A606-1905AF54AA09}" destId="{6478DE41-FF57-429E-9FF6-886B2994E281}" srcOrd="0" destOrd="0" presId="urn:microsoft.com/office/officeart/2008/layout/AlternatingHexagons"/>
    <dgm:cxn modelId="{6C92BBAA-B5F9-44CD-A3ED-4413217751F8}" type="presOf" srcId="{7D0855B2-53D1-437A-9A06-56E6719C1272}" destId="{DC15B225-3DD2-48B2-898C-4186EB7B300D}" srcOrd="0" destOrd="0" presId="urn:microsoft.com/office/officeart/2008/layout/AlternatingHexagons"/>
    <dgm:cxn modelId="{71113BAC-A1E2-4097-A04D-D962006B0EA2}" type="presOf" srcId="{CAAED64C-206D-401D-940C-E2FA4A9B2540}" destId="{FF4D917D-7639-4ADB-805C-4CCB2F6B5821}" srcOrd="0" destOrd="0" presId="urn:microsoft.com/office/officeart/2008/layout/AlternatingHexagons"/>
    <dgm:cxn modelId="{6388B9E1-2142-4CB8-A9A0-A1DD85400C8B}" type="presOf" srcId="{B46B1C6E-3B3F-40BE-8DB4-5DC84056338A}" destId="{FBC5B9DA-EF68-4732-BA84-0C4EEC33F339}" srcOrd="0" destOrd="0" presId="urn:microsoft.com/office/officeart/2008/layout/AlternatingHexagons"/>
    <dgm:cxn modelId="{05419824-035A-4E21-A22B-3670B2B09C12}" type="presOf" srcId="{DE364D5E-D024-4B86-9B2A-1CA52BBD7123}" destId="{177574DF-BE13-4C74-ADFB-F80B84989437}" srcOrd="0" destOrd="0" presId="urn:microsoft.com/office/officeart/2008/layout/AlternatingHexagons"/>
    <dgm:cxn modelId="{8CE9960D-C26E-4A60-8C8B-23F710E63D90}" type="presOf" srcId="{2B3EC311-52EC-472E-84C0-424CEEFAFDE2}" destId="{99D1B136-81DC-4846-B9E4-C11674E52E62}" srcOrd="0" destOrd="0" presId="urn:microsoft.com/office/officeart/2008/layout/AlternatingHexagons"/>
    <dgm:cxn modelId="{539F862A-0241-4591-AE0D-AC6BEEA9EABC}" type="presParOf" srcId="{FBC5B9DA-EF68-4732-BA84-0C4EEC33F339}" destId="{6EC80733-51D7-4EDB-BBF0-E60C5723F280}" srcOrd="0" destOrd="0" presId="urn:microsoft.com/office/officeart/2008/layout/AlternatingHexagons"/>
    <dgm:cxn modelId="{89FD2161-E4C4-44CA-A2E9-79780CE8B172}" type="presParOf" srcId="{6EC80733-51D7-4EDB-BBF0-E60C5723F280}" destId="{99D1B136-81DC-4846-B9E4-C11674E52E62}" srcOrd="0" destOrd="0" presId="urn:microsoft.com/office/officeart/2008/layout/AlternatingHexagons"/>
    <dgm:cxn modelId="{872ACDE0-413D-4435-B1D3-46F86970EC1C}" type="presParOf" srcId="{6EC80733-51D7-4EDB-BBF0-E60C5723F280}" destId="{6478DE41-FF57-429E-9FF6-886B2994E281}" srcOrd="1" destOrd="0" presId="urn:microsoft.com/office/officeart/2008/layout/AlternatingHexagons"/>
    <dgm:cxn modelId="{6F3646B5-D4B0-482F-B074-E042FA9E9920}" type="presParOf" srcId="{6EC80733-51D7-4EDB-BBF0-E60C5723F280}" destId="{19FECE85-0DDE-4FCE-8EBF-75EAA485A301}" srcOrd="2" destOrd="0" presId="urn:microsoft.com/office/officeart/2008/layout/AlternatingHexagons"/>
    <dgm:cxn modelId="{7AB1B082-BF75-48E0-9685-13D31A2426F1}" type="presParOf" srcId="{6EC80733-51D7-4EDB-BBF0-E60C5723F280}" destId="{62774197-0422-4B21-914E-D202220CF855}" srcOrd="3" destOrd="0" presId="urn:microsoft.com/office/officeart/2008/layout/AlternatingHexagons"/>
    <dgm:cxn modelId="{EA876DD6-BB41-4EE3-8840-966EDA62BA32}" type="presParOf" srcId="{6EC80733-51D7-4EDB-BBF0-E60C5723F280}" destId="{2A70F0E8-144D-4019-AB64-8BA40DE98447}" srcOrd="4" destOrd="0" presId="urn:microsoft.com/office/officeart/2008/layout/AlternatingHexagons"/>
    <dgm:cxn modelId="{B552937E-9274-4746-8162-F6253E3D0734}" type="presParOf" srcId="{FBC5B9DA-EF68-4732-BA84-0C4EEC33F339}" destId="{53D455A6-F5F4-46B1-87E4-125F0C26B6EF}" srcOrd="1" destOrd="0" presId="urn:microsoft.com/office/officeart/2008/layout/AlternatingHexagons"/>
    <dgm:cxn modelId="{1A8C692A-C53F-4DC7-84E6-6008C3DDF2BC}" type="presParOf" srcId="{FBC5B9DA-EF68-4732-BA84-0C4EEC33F339}" destId="{F282EEBB-E51E-45B2-8596-87617214A81D}" srcOrd="2" destOrd="0" presId="urn:microsoft.com/office/officeart/2008/layout/AlternatingHexagons"/>
    <dgm:cxn modelId="{E8C69153-778C-4025-BCEA-A987CC28C756}" type="presParOf" srcId="{F282EEBB-E51E-45B2-8596-87617214A81D}" destId="{DC15B225-3DD2-48B2-898C-4186EB7B300D}" srcOrd="0" destOrd="0" presId="urn:microsoft.com/office/officeart/2008/layout/AlternatingHexagons"/>
    <dgm:cxn modelId="{FCED6C86-708B-4B39-A75A-5586286D0FFA}" type="presParOf" srcId="{F282EEBB-E51E-45B2-8596-87617214A81D}" destId="{FF4D917D-7639-4ADB-805C-4CCB2F6B5821}" srcOrd="1" destOrd="0" presId="urn:microsoft.com/office/officeart/2008/layout/AlternatingHexagons"/>
    <dgm:cxn modelId="{E6451FCA-1481-4E14-AAF3-3195731CF1C5}" type="presParOf" srcId="{F282EEBB-E51E-45B2-8596-87617214A81D}" destId="{91426211-4542-4242-A7CD-63BCDCF2829E}" srcOrd="2" destOrd="0" presId="urn:microsoft.com/office/officeart/2008/layout/AlternatingHexagons"/>
    <dgm:cxn modelId="{A2EECADB-65D2-47E0-8623-5E58D8B980FB}" type="presParOf" srcId="{F282EEBB-E51E-45B2-8596-87617214A81D}" destId="{BCB45F41-6EE8-4031-82C3-E5560FADB697}" srcOrd="3" destOrd="0" presId="urn:microsoft.com/office/officeart/2008/layout/AlternatingHexagons"/>
    <dgm:cxn modelId="{D550F3D4-6859-4387-A2F2-ED90025F1ACF}" type="presParOf" srcId="{F282EEBB-E51E-45B2-8596-87617214A81D}" destId="{0C48C47A-69CA-4ECD-999C-6CD6D5B7585B}" srcOrd="4" destOrd="0" presId="urn:microsoft.com/office/officeart/2008/layout/AlternatingHexagons"/>
    <dgm:cxn modelId="{10D26F92-9920-4025-8FD5-1905E771A06B}" type="presParOf" srcId="{FBC5B9DA-EF68-4732-BA84-0C4EEC33F339}" destId="{F01A591A-6D7D-4270-ADEE-67614DF902E7}" srcOrd="3" destOrd="0" presId="urn:microsoft.com/office/officeart/2008/layout/AlternatingHexagons"/>
    <dgm:cxn modelId="{9D14A8FB-5B16-4FE7-83DF-4FB6FEA74C13}" type="presParOf" srcId="{FBC5B9DA-EF68-4732-BA84-0C4EEC33F339}" destId="{7F38A416-0B33-4EE6-A289-914A9C824E39}" srcOrd="4" destOrd="0" presId="urn:microsoft.com/office/officeart/2008/layout/AlternatingHexagons"/>
    <dgm:cxn modelId="{64C7AD39-6044-4ABB-90E2-85D141572F91}" type="presParOf" srcId="{7F38A416-0B33-4EE6-A289-914A9C824E39}" destId="{D0DC1CB6-953D-46D9-ACCE-297D2C9326B7}" srcOrd="0" destOrd="0" presId="urn:microsoft.com/office/officeart/2008/layout/AlternatingHexagons"/>
    <dgm:cxn modelId="{8DFDBE41-2766-412C-84BF-3B2395A29364}" type="presParOf" srcId="{7F38A416-0B33-4EE6-A289-914A9C824E39}" destId="{177574DF-BE13-4C74-ADFB-F80B84989437}" srcOrd="1" destOrd="0" presId="urn:microsoft.com/office/officeart/2008/layout/AlternatingHexagons"/>
    <dgm:cxn modelId="{2DC43FF9-C52E-4034-92FA-A0DD89E14E55}" type="presParOf" srcId="{7F38A416-0B33-4EE6-A289-914A9C824E39}" destId="{70D601B8-FCBE-4367-8271-FB5A5BF6122F}" srcOrd="2" destOrd="0" presId="urn:microsoft.com/office/officeart/2008/layout/AlternatingHexagons"/>
    <dgm:cxn modelId="{4B347672-FADF-4C55-8FA4-DE62A9F1BA15}" type="presParOf" srcId="{7F38A416-0B33-4EE6-A289-914A9C824E39}" destId="{6A8D5E26-14CD-4662-828E-98A49D915058}" srcOrd="3" destOrd="0" presId="urn:microsoft.com/office/officeart/2008/layout/AlternatingHexagons"/>
    <dgm:cxn modelId="{18046BB5-E0BC-4615-A6C3-11C75D1A729F}" type="presParOf" srcId="{7F38A416-0B33-4EE6-A289-914A9C824E39}" destId="{AAC410ED-A403-402D-81C7-92A152424FD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00AE94-A2D1-4384-9BF6-F4BD38AFB47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zh-CN" altLang="en-US"/>
        </a:p>
      </dgm:t>
    </dgm:pt>
    <dgm:pt modelId="{9E7E65FF-92B0-480B-8904-8884E7165FAD}">
      <dgm:prSet phldrT="[文本]"/>
      <dgm:spPr/>
      <dgm:t>
        <a:bodyPr/>
        <a:lstStyle/>
        <a:p>
          <a:r>
            <a:rPr lang="zh-CN" altLang="en-US" dirty="0" smtClean="0"/>
            <a:t>喜爱</a:t>
          </a:r>
          <a:endParaRPr lang="zh-CN" altLang="en-US" dirty="0"/>
        </a:p>
      </dgm:t>
    </dgm:pt>
    <dgm:pt modelId="{C784E7D5-2D3F-4630-8813-A889BFA1D23E}" type="parTrans" cxnId="{52F21205-D704-4152-88A3-5DD1B055471B}">
      <dgm:prSet/>
      <dgm:spPr/>
      <dgm:t>
        <a:bodyPr/>
        <a:lstStyle/>
        <a:p>
          <a:endParaRPr lang="zh-CN" altLang="en-US"/>
        </a:p>
      </dgm:t>
    </dgm:pt>
    <dgm:pt modelId="{77468733-AC62-4933-BCB6-711F81B89E57}" type="sibTrans" cxnId="{52F21205-D704-4152-88A3-5DD1B055471B}">
      <dgm:prSet/>
      <dgm:spPr/>
      <dgm:t>
        <a:bodyPr/>
        <a:lstStyle/>
        <a:p>
          <a:endParaRPr lang="zh-CN" altLang="en-US"/>
        </a:p>
      </dgm:t>
    </dgm:pt>
    <dgm:pt modelId="{A527D35C-DE00-437E-89C5-3296052760D3}">
      <dgm:prSet phldrT="[文本]" custT="1"/>
      <dgm:spPr/>
      <dgm:t>
        <a:bodyPr/>
        <a:lstStyle/>
        <a:p>
          <a:r>
            <a:rPr lang="zh-CN" altLang="en-US" sz="4400" dirty="0" smtClean="0"/>
            <a:t>对游戏中拟人角色</a:t>
          </a:r>
          <a:endParaRPr lang="zh-CN" altLang="en-US" sz="4400" dirty="0"/>
        </a:p>
      </dgm:t>
    </dgm:pt>
    <dgm:pt modelId="{08201D85-3545-47B0-9EF7-C6BD88A38798}" type="parTrans" cxnId="{D15749B4-894A-420A-B331-C9C79B364341}">
      <dgm:prSet/>
      <dgm:spPr/>
      <dgm:t>
        <a:bodyPr/>
        <a:lstStyle/>
        <a:p>
          <a:endParaRPr lang="zh-CN" altLang="en-US"/>
        </a:p>
      </dgm:t>
    </dgm:pt>
    <dgm:pt modelId="{EEB969B1-5DFF-4E79-8C39-70FF80BCA893}" type="sibTrans" cxnId="{D15749B4-894A-420A-B331-C9C79B364341}">
      <dgm:prSet/>
      <dgm:spPr/>
      <dgm:t>
        <a:bodyPr/>
        <a:lstStyle/>
        <a:p>
          <a:endParaRPr lang="zh-CN" altLang="en-US"/>
        </a:p>
      </dgm:t>
    </dgm:pt>
    <dgm:pt modelId="{5E412746-4680-44CB-838B-00924A26291D}">
      <dgm:prSet phldrT="[文本]"/>
      <dgm:spPr/>
      <dgm:t>
        <a:bodyPr/>
        <a:lstStyle/>
        <a:p>
          <a:r>
            <a:rPr lang="zh-CN" altLang="en-US" dirty="0" smtClean="0"/>
            <a:t>喜爱</a:t>
          </a:r>
          <a:endParaRPr lang="zh-CN" altLang="en-US" dirty="0"/>
        </a:p>
      </dgm:t>
    </dgm:pt>
    <dgm:pt modelId="{C1D36B7F-A3C5-4295-A2F5-A86748893AFD}" type="parTrans" cxnId="{829CF002-3B9B-48E1-B261-34BE4417C27D}">
      <dgm:prSet/>
      <dgm:spPr/>
      <dgm:t>
        <a:bodyPr/>
        <a:lstStyle/>
        <a:p>
          <a:endParaRPr lang="zh-CN" altLang="en-US"/>
        </a:p>
      </dgm:t>
    </dgm:pt>
    <dgm:pt modelId="{4597A793-1625-479D-AFD5-19816FB45F84}" type="sibTrans" cxnId="{829CF002-3B9B-48E1-B261-34BE4417C27D}">
      <dgm:prSet/>
      <dgm:spPr/>
      <dgm:t>
        <a:bodyPr/>
        <a:lstStyle/>
        <a:p>
          <a:endParaRPr lang="zh-CN" altLang="en-US"/>
        </a:p>
      </dgm:t>
    </dgm:pt>
    <dgm:pt modelId="{251CF1E0-3926-4AB2-A039-C35A273CA52D}">
      <dgm:prSet phldrT="[文本]" custT="1"/>
      <dgm:spPr/>
      <dgm:t>
        <a:bodyPr/>
        <a:lstStyle/>
        <a:p>
          <a:r>
            <a:rPr lang="zh-CN" altLang="en-US" sz="3600" dirty="0" smtClean="0"/>
            <a:t>对现实中拟人角色的实体</a:t>
          </a:r>
          <a:endParaRPr lang="zh-CN" altLang="en-US" sz="3600" dirty="0"/>
        </a:p>
      </dgm:t>
    </dgm:pt>
    <dgm:pt modelId="{1ABA15FA-C2A8-4EB4-9881-08E798291C78}" type="parTrans" cxnId="{B997E932-FCDC-4647-8DC5-FF78E479399B}">
      <dgm:prSet/>
      <dgm:spPr/>
      <dgm:t>
        <a:bodyPr/>
        <a:lstStyle/>
        <a:p>
          <a:endParaRPr lang="zh-CN" altLang="en-US"/>
        </a:p>
      </dgm:t>
    </dgm:pt>
    <dgm:pt modelId="{89F039B0-9983-455F-9E94-D8455EA16B46}" type="sibTrans" cxnId="{B997E932-FCDC-4647-8DC5-FF78E479399B}">
      <dgm:prSet/>
      <dgm:spPr/>
      <dgm:t>
        <a:bodyPr/>
        <a:lstStyle/>
        <a:p>
          <a:endParaRPr lang="zh-CN" altLang="en-US"/>
        </a:p>
      </dgm:t>
    </dgm:pt>
    <dgm:pt modelId="{B6A3570E-EE1B-44A6-A931-EC68D4D15BCE}" type="pres">
      <dgm:prSet presAssocID="{EA00AE94-A2D1-4384-9BF6-F4BD38AFB479}" presName="Name0" presStyleCnt="0">
        <dgm:presLayoutVars>
          <dgm:chMax val="5"/>
          <dgm:chPref val="5"/>
          <dgm:dir/>
          <dgm:animLvl val="lvl"/>
        </dgm:presLayoutVars>
      </dgm:prSet>
      <dgm:spPr/>
    </dgm:pt>
    <dgm:pt modelId="{B0520B85-DCB4-4554-8B03-F302CE0EA4C5}" type="pres">
      <dgm:prSet presAssocID="{9E7E65FF-92B0-480B-8904-8884E7165FAD}" presName="parentText1" presStyleLbl="node1" presStyleIdx="0" presStyleCnt="2">
        <dgm:presLayoutVars>
          <dgm:chMax/>
          <dgm:chPref val="3"/>
          <dgm:bulletEnabled val="1"/>
        </dgm:presLayoutVars>
      </dgm:prSet>
      <dgm:spPr/>
    </dgm:pt>
    <dgm:pt modelId="{59E323B7-6F2C-4C38-B7CE-6FAEFAA797D0}" type="pres">
      <dgm:prSet presAssocID="{9E7E65FF-92B0-480B-8904-8884E7165FAD}" presName="childText1" presStyleLbl="solidAlignAcc1" presStyleIdx="0" presStyleCnt="2">
        <dgm:presLayoutVars>
          <dgm:chMax val="0"/>
          <dgm:chPref val="0"/>
          <dgm:bulletEnabled val="1"/>
        </dgm:presLayoutVars>
      </dgm:prSet>
      <dgm:spPr/>
      <dgm:t>
        <a:bodyPr/>
        <a:lstStyle/>
        <a:p>
          <a:endParaRPr lang="zh-CN" altLang="en-US"/>
        </a:p>
      </dgm:t>
    </dgm:pt>
    <dgm:pt modelId="{848824DD-5CF1-46D2-A9D1-CE9199F8C2C7}" type="pres">
      <dgm:prSet presAssocID="{5E412746-4680-44CB-838B-00924A26291D}" presName="parentText2" presStyleLbl="node1" presStyleIdx="1" presStyleCnt="2">
        <dgm:presLayoutVars>
          <dgm:chMax/>
          <dgm:chPref val="3"/>
          <dgm:bulletEnabled val="1"/>
        </dgm:presLayoutVars>
      </dgm:prSet>
      <dgm:spPr/>
    </dgm:pt>
    <dgm:pt modelId="{F3F963BE-F488-4CB3-B4D1-89EDA59E837E}" type="pres">
      <dgm:prSet presAssocID="{5E412746-4680-44CB-838B-00924A26291D}" presName="childText2" presStyleLbl="solidAlignAcc1" presStyleIdx="1" presStyleCnt="2">
        <dgm:presLayoutVars>
          <dgm:chMax val="0"/>
          <dgm:chPref val="0"/>
          <dgm:bulletEnabled val="1"/>
        </dgm:presLayoutVars>
      </dgm:prSet>
      <dgm:spPr/>
    </dgm:pt>
  </dgm:ptLst>
  <dgm:cxnLst>
    <dgm:cxn modelId="{D9B3108D-57F8-425D-8302-854229E40DC1}" type="presOf" srcId="{A527D35C-DE00-437E-89C5-3296052760D3}" destId="{59E323B7-6F2C-4C38-B7CE-6FAEFAA797D0}" srcOrd="0" destOrd="0" presId="urn:microsoft.com/office/officeart/2009/3/layout/IncreasingArrowsProcess"/>
    <dgm:cxn modelId="{829CF002-3B9B-48E1-B261-34BE4417C27D}" srcId="{EA00AE94-A2D1-4384-9BF6-F4BD38AFB479}" destId="{5E412746-4680-44CB-838B-00924A26291D}" srcOrd="1" destOrd="0" parTransId="{C1D36B7F-A3C5-4295-A2F5-A86748893AFD}" sibTransId="{4597A793-1625-479D-AFD5-19816FB45F84}"/>
    <dgm:cxn modelId="{544811E8-0D87-420C-B877-30A7452A1FE8}" type="presOf" srcId="{EA00AE94-A2D1-4384-9BF6-F4BD38AFB479}" destId="{B6A3570E-EE1B-44A6-A931-EC68D4D15BCE}" srcOrd="0" destOrd="0" presId="urn:microsoft.com/office/officeart/2009/3/layout/IncreasingArrowsProcess"/>
    <dgm:cxn modelId="{0EC74320-3D2A-4552-84B4-8BC998945EF3}" type="presOf" srcId="{251CF1E0-3926-4AB2-A039-C35A273CA52D}" destId="{F3F963BE-F488-4CB3-B4D1-89EDA59E837E}" srcOrd="0" destOrd="0" presId="urn:microsoft.com/office/officeart/2009/3/layout/IncreasingArrowsProcess"/>
    <dgm:cxn modelId="{52F21205-D704-4152-88A3-5DD1B055471B}" srcId="{EA00AE94-A2D1-4384-9BF6-F4BD38AFB479}" destId="{9E7E65FF-92B0-480B-8904-8884E7165FAD}" srcOrd="0" destOrd="0" parTransId="{C784E7D5-2D3F-4630-8813-A889BFA1D23E}" sibTransId="{77468733-AC62-4933-BCB6-711F81B89E57}"/>
    <dgm:cxn modelId="{00D285E8-E2F2-4DC5-BBF4-E6E887C4A41D}" type="presOf" srcId="{5E412746-4680-44CB-838B-00924A26291D}" destId="{848824DD-5CF1-46D2-A9D1-CE9199F8C2C7}" srcOrd="0" destOrd="0" presId="urn:microsoft.com/office/officeart/2009/3/layout/IncreasingArrowsProcess"/>
    <dgm:cxn modelId="{1ABA5A0E-7C48-4040-BBC3-770C595C9665}" type="presOf" srcId="{9E7E65FF-92B0-480B-8904-8884E7165FAD}" destId="{B0520B85-DCB4-4554-8B03-F302CE0EA4C5}" srcOrd="0" destOrd="0" presId="urn:microsoft.com/office/officeart/2009/3/layout/IncreasingArrowsProcess"/>
    <dgm:cxn modelId="{D15749B4-894A-420A-B331-C9C79B364341}" srcId="{9E7E65FF-92B0-480B-8904-8884E7165FAD}" destId="{A527D35C-DE00-437E-89C5-3296052760D3}" srcOrd="0" destOrd="0" parTransId="{08201D85-3545-47B0-9EF7-C6BD88A38798}" sibTransId="{EEB969B1-5DFF-4E79-8C39-70FF80BCA893}"/>
    <dgm:cxn modelId="{B997E932-FCDC-4647-8DC5-FF78E479399B}" srcId="{5E412746-4680-44CB-838B-00924A26291D}" destId="{251CF1E0-3926-4AB2-A039-C35A273CA52D}" srcOrd="0" destOrd="0" parTransId="{1ABA15FA-C2A8-4EB4-9881-08E798291C78}" sibTransId="{89F039B0-9983-455F-9E94-D8455EA16B46}"/>
    <dgm:cxn modelId="{E84E2F2A-5268-4257-949B-DE7AFDD8EF96}" type="presParOf" srcId="{B6A3570E-EE1B-44A6-A931-EC68D4D15BCE}" destId="{B0520B85-DCB4-4554-8B03-F302CE0EA4C5}" srcOrd="0" destOrd="0" presId="urn:microsoft.com/office/officeart/2009/3/layout/IncreasingArrowsProcess"/>
    <dgm:cxn modelId="{EA7175F4-4098-4FC7-82E6-A97E203637DA}" type="presParOf" srcId="{B6A3570E-EE1B-44A6-A931-EC68D4D15BCE}" destId="{59E323B7-6F2C-4C38-B7CE-6FAEFAA797D0}" srcOrd="1" destOrd="0" presId="urn:microsoft.com/office/officeart/2009/3/layout/IncreasingArrowsProcess"/>
    <dgm:cxn modelId="{E7EBDF2C-340A-40A7-807E-D70D643E37DA}" type="presParOf" srcId="{B6A3570E-EE1B-44A6-A931-EC68D4D15BCE}" destId="{848824DD-5CF1-46D2-A9D1-CE9199F8C2C7}" srcOrd="2" destOrd="0" presId="urn:microsoft.com/office/officeart/2009/3/layout/IncreasingArrowsProcess"/>
    <dgm:cxn modelId="{3DBCFB59-8F4F-44BF-8230-D8527F89C32E}" type="presParOf" srcId="{B6A3570E-EE1B-44A6-A931-EC68D4D15BCE}" destId="{F3F963BE-F488-4CB3-B4D1-89EDA59E837E}"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9D3D75-9F70-45D3-9120-37A538DF222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zh-CN" altLang="en-US"/>
        </a:p>
      </dgm:t>
    </dgm:pt>
    <dgm:pt modelId="{73AFCEAD-98A5-4608-A06E-B26DB93F8709}">
      <dgm:prSet phldrT="[文本]" custT="1"/>
      <dgm:spPr/>
      <dgm:t>
        <a:bodyPr/>
        <a:lstStyle/>
        <a:p>
          <a:r>
            <a:rPr lang="zh-CN" sz="2400" dirty="0" smtClean="0"/>
            <a:t>女性玩家亲睐《刀剑乱舞》 促日本刀杂志破</a:t>
          </a:r>
          <a:r>
            <a:rPr lang="en-US" sz="2400" dirty="0" smtClean="0"/>
            <a:t>32</a:t>
          </a:r>
          <a:r>
            <a:rPr lang="zh-CN" sz="2400" dirty="0" smtClean="0"/>
            <a:t>万</a:t>
          </a:r>
          <a:endParaRPr lang="zh-CN" altLang="en-US" sz="2400" dirty="0"/>
        </a:p>
      </dgm:t>
    </dgm:pt>
    <dgm:pt modelId="{55C2D588-CB82-4C01-A17F-3CD76125C234}" type="parTrans" cxnId="{5B4C1ED9-94B8-44E0-9F27-061F764C9DC2}">
      <dgm:prSet/>
      <dgm:spPr/>
      <dgm:t>
        <a:bodyPr/>
        <a:lstStyle/>
        <a:p>
          <a:endParaRPr lang="zh-CN" altLang="en-US"/>
        </a:p>
      </dgm:t>
    </dgm:pt>
    <dgm:pt modelId="{84B6DEC6-C16E-43CB-A8D3-CDE9175A6E79}" type="sibTrans" cxnId="{5B4C1ED9-94B8-44E0-9F27-061F764C9DC2}">
      <dgm:prSet/>
      <dgm:spPr/>
      <dgm:t>
        <a:bodyPr/>
        <a:lstStyle/>
        <a:p>
          <a:endParaRPr lang="zh-CN" altLang="en-US"/>
        </a:p>
      </dgm:t>
    </dgm:pt>
    <dgm:pt modelId="{B7E17CFC-E4E8-4C95-961F-5B4875CC888F}">
      <dgm:prSet phldrT="[文本]" custT="1"/>
      <dgm:spPr/>
      <dgm:t>
        <a:bodyPr/>
        <a:lstStyle/>
        <a:p>
          <a:r>
            <a:rPr lang="zh-CN" altLang="en-US" sz="1500" dirty="0" smtClean="0"/>
            <a:t>、</a:t>
          </a:r>
          <a:r>
            <a:rPr lang="zh-CN" altLang="en-US" sz="1800" dirty="0" smtClean="0"/>
            <a:t>相关负责人称：“该书风格比较劲爆，印象中是面向男性出版的。没想到购买者中有</a:t>
          </a:r>
          <a:r>
            <a:rPr lang="en-US" altLang="en-US" sz="1800" dirty="0" smtClean="0"/>
            <a:t>6</a:t>
          </a:r>
          <a:r>
            <a:rPr lang="zh-CN" altLang="en-US" sz="1800" dirty="0" smtClean="0"/>
            <a:t>成为女性，我们也很兴奋。希望该书能越发火起来。”</a:t>
          </a:r>
          <a:endParaRPr lang="zh-CN" altLang="en-US" sz="1800" dirty="0"/>
        </a:p>
      </dgm:t>
    </dgm:pt>
    <dgm:pt modelId="{97DAE594-FE03-4576-9E3D-023AE033395C}" type="parTrans" cxnId="{796E38C4-B672-497A-B3E8-AA0CAC1BFFDC}">
      <dgm:prSet/>
      <dgm:spPr/>
      <dgm:t>
        <a:bodyPr/>
        <a:lstStyle/>
        <a:p>
          <a:endParaRPr lang="zh-CN" altLang="en-US"/>
        </a:p>
      </dgm:t>
    </dgm:pt>
    <dgm:pt modelId="{1C5EB0E1-40BF-429D-A16A-33E23BDA203F}" type="sibTrans" cxnId="{796E38C4-B672-497A-B3E8-AA0CAC1BFFDC}">
      <dgm:prSet/>
      <dgm:spPr/>
      <dgm:t>
        <a:bodyPr/>
        <a:lstStyle/>
        <a:p>
          <a:endParaRPr lang="zh-CN" altLang="en-US"/>
        </a:p>
      </dgm:t>
    </dgm:pt>
    <dgm:pt modelId="{9904B9CC-6B7A-44C6-93F9-CEC594AE2A56}">
      <dgm:prSet phldrT="[文本]"/>
      <dgm:spPr/>
      <dgm:t>
        <a:bodyPr/>
        <a:lstStyle/>
        <a:p>
          <a:r>
            <a:rPr lang="zh-CN" dirty="0" smtClean="0"/>
            <a:t>游戏《舰队</a:t>
          </a:r>
          <a:r>
            <a:rPr lang="en-US" dirty="0" smtClean="0"/>
            <a:t>Collection</a:t>
          </a:r>
          <a:r>
            <a:rPr lang="zh-CN" dirty="0" smtClean="0"/>
            <a:t>》让舰艇模型的销量愈发火热</a:t>
          </a:r>
          <a:endParaRPr lang="zh-CN" altLang="en-US" dirty="0"/>
        </a:p>
      </dgm:t>
    </dgm:pt>
    <dgm:pt modelId="{C028249D-6F46-46B1-A097-56C5E4838723}" type="parTrans" cxnId="{0A8D2AEA-4C1E-4957-8215-62DA7A60D03F}">
      <dgm:prSet/>
      <dgm:spPr/>
      <dgm:t>
        <a:bodyPr/>
        <a:lstStyle/>
        <a:p>
          <a:endParaRPr lang="zh-CN" altLang="en-US"/>
        </a:p>
      </dgm:t>
    </dgm:pt>
    <dgm:pt modelId="{C92E858C-793B-4A23-9510-773CC2C014C3}" type="sibTrans" cxnId="{0A8D2AEA-4C1E-4957-8215-62DA7A60D03F}">
      <dgm:prSet/>
      <dgm:spPr/>
      <dgm:t>
        <a:bodyPr/>
        <a:lstStyle/>
        <a:p>
          <a:endParaRPr lang="zh-CN" altLang="en-US"/>
        </a:p>
      </dgm:t>
    </dgm:pt>
    <dgm:pt modelId="{43737501-3AA0-47FD-B104-A1754BB4B6A0}">
      <dgm:prSet phldrT="[文本]"/>
      <dgm:spPr/>
      <dgm:t>
        <a:bodyPr/>
        <a:lstStyle/>
        <a:p>
          <a:r>
            <a:rPr lang="zh-CN" altLang="en-US" b="0" i="0" dirty="0" smtClean="0"/>
            <a:t>，自从</a:t>
          </a:r>
          <a:r>
            <a:rPr lang="en-US" altLang="zh-CN" b="0" i="0" dirty="0" smtClean="0"/>
            <a:t>《</a:t>
          </a:r>
          <a:r>
            <a:rPr lang="zh-CN" altLang="en-US" b="0" i="0" dirty="0" smtClean="0"/>
            <a:t>舰队</a:t>
          </a:r>
          <a:r>
            <a:rPr lang="en-US" altLang="zh-CN" b="0" i="0" dirty="0" smtClean="0"/>
            <a:t>Collection -</a:t>
          </a:r>
          <a:r>
            <a:rPr lang="zh-CN" altLang="en-US" b="0" i="0" dirty="0" smtClean="0"/>
            <a:t>舰</a:t>
          </a:r>
          <a:r>
            <a:rPr lang="en-US" altLang="zh-CN" b="0" i="0" dirty="0" smtClean="0"/>
            <a:t>Colle-》</a:t>
          </a:r>
          <a:r>
            <a:rPr lang="zh-CN" altLang="en-US" b="0" i="0" dirty="0" smtClean="0"/>
            <a:t>上线以来，该店的营业额比前一年上涨了约</a:t>
          </a:r>
          <a:r>
            <a:rPr lang="en-US" altLang="zh-CN" b="0" i="0" dirty="0" smtClean="0"/>
            <a:t>10</a:t>
          </a:r>
          <a:r>
            <a:rPr lang="zh-CN" altLang="en-US" b="0" i="0" dirty="0" smtClean="0"/>
            <a:t>倍左右，而其中一些舰艇模型的销量也大幅攀升，甚至有舰艇卖出了前一年</a:t>
          </a:r>
          <a:r>
            <a:rPr lang="en-US" altLang="zh-CN" b="0" i="0" dirty="0" smtClean="0"/>
            <a:t>5</a:t>
          </a:r>
          <a:r>
            <a:rPr lang="zh-CN" altLang="en-US" b="0" i="0" dirty="0" smtClean="0"/>
            <a:t>倍的营业额。</a:t>
          </a:r>
          <a:endParaRPr lang="zh-CN" altLang="en-US" dirty="0"/>
        </a:p>
      </dgm:t>
    </dgm:pt>
    <dgm:pt modelId="{7B1FFEBA-EE3E-4142-B523-9392BF804E16}" type="parTrans" cxnId="{BF8D71F0-A408-42A7-9175-D6E0EF163BD3}">
      <dgm:prSet/>
      <dgm:spPr/>
      <dgm:t>
        <a:bodyPr/>
        <a:lstStyle/>
        <a:p>
          <a:endParaRPr lang="zh-CN" altLang="en-US"/>
        </a:p>
      </dgm:t>
    </dgm:pt>
    <dgm:pt modelId="{C13E2F9C-4A26-4284-BCDF-9CEAC6BBF262}" type="sibTrans" cxnId="{BF8D71F0-A408-42A7-9175-D6E0EF163BD3}">
      <dgm:prSet/>
      <dgm:spPr/>
      <dgm:t>
        <a:bodyPr/>
        <a:lstStyle/>
        <a:p>
          <a:endParaRPr lang="zh-CN" altLang="en-US"/>
        </a:p>
      </dgm:t>
    </dgm:pt>
    <dgm:pt modelId="{3B23F083-05B8-4D5D-9ED5-6F4586D0B984}">
      <dgm:prSet phldrT="[文本]"/>
      <dgm:spPr/>
      <dgm:t>
        <a:bodyPr/>
        <a:lstStyle/>
        <a:p>
          <a:r>
            <a:rPr lang="zh-CN" altLang="en-US" b="0" i="0" dirty="0" smtClean="0"/>
            <a:t>德川美术馆</a:t>
          </a:r>
          <a:r>
            <a:rPr lang="en-US" altLang="zh-CN" b="0" i="0" dirty="0" smtClean="0"/>
            <a:t>2</a:t>
          </a:r>
          <a:r>
            <a:rPr lang="zh-CN" altLang="en-US" b="0" i="0" dirty="0" smtClean="0"/>
            <a:t>月开始举办馆藏短刀“鲶尾藤四郎”特别展。</a:t>
          </a:r>
          <a:endParaRPr lang="zh-CN" altLang="en-US" dirty="0"/>
        </a:p>
      </dgm:t>
    </dgm:pt>
    <dgm:pt modelId="{C15DBE77-0336-4542-8BCD-A65EB5C6602D}" type="parTrans" cxnId="{2EBD712D-AA93-48DB-B2D7-841E79C885FE}">
      <dgm:prSet/>
      <dgm:spPr/>
      <dgm:t>
        <a:bodyPr/>
        <a:lstStyle/>
        <a:p>
          <a:endParaRPr lang="zh-CN" altLang="en-US"/>
        </a:p>
      </dgm:t>
    </dgm:pt>
    <dgm:pt modelId="{F5D438AF-FE19-4D54-A959-09761B78AD15}" type="sibTrans" cxnId="{2EBD712D-AA93-48DB-B2D7-841E79C885FE}">
      <dgm:prSet/>
      <dgm:spPr/>
      <dgm:t>
        <a:bodyPr/>
        <a:lstStyle/>
        <a:p>
          <a:endParaRPr lang="zh-CN" altLang="en-US"/>
        </a:p>
      </dgm:t>
    </dgm:pt>
    <dgm:pt modelId="{8FD518C9-5AAF-4EAE-976B-EB25C39E9008}">
      <dgm:prSet phldrT="[文本]"/>
      <dgm:spPr/>
      <dgm:t>
        <a:bodyPr/>
        <a:lstStyle/>
        <a:p>
          <a:r>
            <a:rPr lang="zh-CN" dirty="0" smtClean="0"/>
            <a:t>茨城县筑波市的大三女生加藤杏子</a:t>
          </a:r>
          <a:r>
            <a:rPr lang="en-US" dirty="0" smtClean="0"/>
            <a:t>(20</a:t>
          </a:r>
          <a:r>
            <a:rPr lang="zh-CN" dirty="0" smtClean="0"/>
            <a:t>岁</a:t>
          </a:r>
          <a:r>
            <a:rPr lang="en-US" dirty="0" smtClean="0"/>
            <a:t>)</a:t>
          </a:r>
          <a:r>
            <a:rPr lang="zh-CN" dirty="0" smtClean="0"/>
            <a:t>也是为见“鲶尾藤四郎”一眼而来的参观者之一。</a:t>
          </a:r>
          <a:endParaRPr lang="zh-CN" altLang="en-US" dirty="0"/>
        </a:p>
      </dgm:t>
    </dgm:pt>
    <dgm:pt modelId="{3AB7D635-4D60-406C-9775-FEAF75A1A418}" type="parTrans" cxnId="{AC9E2961-5378-40B3-ABD6-24C5CCFF8279}">
      <dgm:prSet/>
      <dgm:spPr/>
      <dgm:t>
        <a:bodyPr/>
        <a:lstStyle/>
        <a:p>
          <a:endParaRPr lang="zh-CN" altLang="en-US"/>
        </a:p>
      </dgm:t>
    </dgm:pt>
    <dgm:pt modelId="{949BB941-67F1-437B-B72B-20A155F5D6C0}" type="sibTrans" cxnId="{AC9E2961-5378-40B3-ABD6-24C5CCFF8279}">
      <dgm:prSet/>
      <dgm:spPr/>
      <dgm:t>
        <a:bodyPr/>
        <a:lstStyle/>
        <a:p>
          <a:endParaRPr lang="zh-CN" altLang="en-US"/>
        </a:p>
      </dgm:t>
    </dgm:pt>
    <dgm:pt modelId="{F46DAC90-6C3A-48CB-80F0-17E5F16359DB}" type="pres">
      <dgm:prSet presAssocID="{9A9D3D75-9F70-45D3-9120-37A538DF2228}" presName="linear" presStyleCnt="0">
        <dgm:presLayoutVars>
          <dgm:dir/>
          <dgm:resizeHandles val="exact"/>
        </dgm:presLayoutVars>
      </dgm:prSet>
      <dgm:spPr/>
    </dgm:pt>
    <dgm:pt modelId="{7C80C494-EA6C-4FFC-9B2C-67B088A4CFA0}" type="pres">
      <dgm:prSet presAssocID="{73AFCEAD-98A5-4608-A06E-B26DB93F8709}" presName="comp" presStyleCnt="0"/>
      <dgm:spPr/>
    </dgm:pt>
    <dgm:pt modelId="{818B0405-8151-433B-81B8-4D7521C3E461}" type="pres">
      <dgm:prSet presAssocID="{73AFCEAD-98A5-4608-A06E-B26DB93F8709}" presName="box" presStyleLbl="node1" presStyleIdx="0" presStyleCnt="3" custLinFactNeighborX="-6" custLinFactNeighborY="-3934"/>
      <dgm:spPr/>
      <dgm:t>
        <a:bodyPr/>
        <a:lstStyle/>
        <a:p>
          <a:endParaRPr lang="zh-CN" altLang="en-US"/>
        </a:p>
      </dgm:t>
    </dgm:pt>
    <dgm:pt modelId="{3F9B7135-FB53-4B0A-B5C8-013BD81E3CBB}" type="pres">
      <dgm:prSet presAssocID="{73AFCEAD-98A5-4608-A06E-B26DB93F8709}" presName="img" presStyleLbl="fgImgPlace1" presStyleIdx="0" presStyleCnt="3"/>
      <dgm:spPr/>
    </dgm:pt>
    <dgm:pt modelId="{F0001F70-E931-4EEB-873B-07A319701C60}" type="pres">
      <dgm:prSet presAssocID="{73AFCEAD-98A5-4608-A06E-B26DB93F8709}" presName="text" presStyleLbl="node1" presStyleIdx="0" presStyleCnt="3">
        <dgm:presLayoutVars>
          <dgm:bulletEnabled val="1"/>
        </dgm:presLayoutVars>
      </dgm:prSet>
      <dgm:spPr/>
      <dgm:t>
        <a:bodyPr/>
        <a:lstStyle/>
        <a:p>
          <a:endParaRPr lang="zh-CN" altLang="en-US"/>
        </a:p>
      </dgm:t>
    </dgm:pt>
    <dgm:pt modelId="{6EA28871-E457-4A4A-BBA0-82A4CC393105}" type="pres">
      <dgm:prSet presAssocID="{84B6DEC6-C16E-43CB-A8D3-CDE9175A6E79}" presName="spacer" presStyleCnt="0"/>
      <dgm:spPr/>
    </dgm:pt>
    <dgm:pt modelId="{21A9A162-348C-4EE6-842B-27312B6B6320}" type="pres">
      <dgm:prSet presAssocID="{9904B9CC-6B7A-44C6-93F9-CEC594AE2A56}" presName="comp" presStyleCnt="0"/>
      <dgm:spPr/>
    </dgm:pt>
    <dgm:pt modelId="{48EE722B-6A68-4548-8495-86310AD39E29}" type="pres">
      <dgm:prSet presAssocID="{9904B9CC-6B7A-44C6-93F9-CEC594AE2A56}" presName="box" presStyleLbl="node1" presStyleIdx="1" presStyleCnt="3" custLinFactNeighborX="-6"/>
      <dgm:spPr/>
      <dgm:t>
        <a:bodyPr/>
        <a:lstStyle/>
        <a:p>
          <a:endParaRPr lang="zh-CN" altLang="en-US"/>
        </a:p>
      </dgm:t>
    </dgm:pt>
    <dgm:pt modelId="{2D1B3D4B-BC62-40D5-8619-F55A5E739843}" type="pres">
      <dgm:prSet presAssocID="{9904B9CC-6B7A-44C6-93F9-CEC594AE2A56}" presName="img" presStyleLbl="fgImgPlace1" presStyleIdx="1" presStyleCnt="3"/>
      <dgm:spPr/>
    </dgm:pt>
    <dgm:pt modelId="{85148694-3799-4BCB-A703-ACB061D7E1B2}" type="pres">
      <dgm:prSet presAssocID="{9904B9CC-6B7A-44C6-93F9-CEC594AE2A56}" presName="text" presStyleLbl="node1" presStyleIdx="1" presStyleCnt="3">
        <dgm:presLayoutVars>
          <dgm:bulletEnabled val="1"/>
        </dgm:presLayoutVars>
      </dgm:prSet>
      <dgm:spPr/>
      <dgm:t>
        <a:bodyPr/>
        <a:lstStyle/>
        <a:p>
          <a:endParaRPr lang="zh-CN" altLang="en-US"/>
        </a:p>
      </dgm:t>
    </dgm:pt>
    <dgm:pt modelId="{8A6CF8D7-5E08-45C0-BBD9-3B7BA99DB782}" type="pres">
      <dgm:prSet presAssocID="{C92E858C-793B-4A23-9510-773CC2C014C3}" presName="spacer" presStyleCnt="0"/>
      <dgm:spPr/>
    </dgm:pt>
    <dgm:pt modelId="{EEC4D164-14C5-4A4E-A1F0-7633FB496E7C}" type="pres">
      <dgm:prSet presAssocID="{3B23F083-05B8-4D5D-9ED5-6F4586D0B984}" presName="comp" presStyleCnt="0"/>
      <dgm:spPr/>
    </dgm:pt>
    <dgm:pt modelId="{99B175DD-8475-4E1C-AED8-B5BD72FB23C7}" type="pres">
      <dgm:prSet presAssocID="{3B23F083-05B8-4D5D-9ED5-6F4586D0B984}" presName="box" presStyleLbl="node1" presStyleIdx="2" presStyleCnt="3"/>
      <dgm:spPr/>
      <dgm:t>
        <a:bodyPr/>
        <a:lstStyle/>
        <a:p>
          <a:endParaRPr lang="zh-CN" altLang="en-US"/>
        </a:p>
      </dgm:t>
    </dgm:pt>
    <dgm:pt modelId="{9ED2DF79-82D2-439B-AC0C-755B74A42299}" type="pres">
      <dgm:prSet presAssocID="{3B23F083-05B8-4D5D-9ED5-6F4586D0B984}" presName="img" presStyleLbl="fgImgPlace1" presStyleIdx="2" presStyleCnt="3"/>
      <dgm:spPr/>
    </dgm:pt>
    <dgm:pt modelId="{BDC5637F-55F3-4D57-B091-2BAAB4FBED1A}" type="pres">
      <dgm:prSet presAssocID="{3B23F083-05B8-4D5D-9ED5-6F4586D0B984}" presName="text" presStyleLbl="node1" presStyleIdx="2" presStyleCnt="3">
        <dgm:presLayoutVars>
          <dgm:bulletEnabled val="1"/>
        </dgm:presLayoutVars>
      </dgm:prSet>
      <dgm:spPr/>
      <dgm:t>
        <a:bodyPr/>
        <a:lstStyle/>
        <a:p>
          <a:endParaRPr lang="zh-CN" altLang="en-US"/>
        </a:p>
      </dgm:t>
    </dgm:pt>
  </dgm:ptLst>
  <dgm:cxnLst>
    <dgm:cxn modelId="{321B0832-8407-4124-A115-D2EAF2EA7FF2}" type="presOf" srcId="{9A9D3D75-9F70-45D3-9120-37A538DF2228}" destId="{F46DAC90-6C3A-48CB-80F0-17E5F16359DB}" srcOrd="0" destOrd="0" presId="urn:microsoft.com/office/officeart/2005/8/layout/vList4"/>
    <dgm:cxn modelId="{AC9E2961-5378-40B3-ABD6-24C5CCFF8279}" srcId="{3B23F083-05B8-4D5D-9ED5-6F4586D0B984}" destId="{8FD518C9-5AAF-4EAE-976B-EB25C39E9008}" srcOrd="0" destOrd="0" parTransId="{3AB7D635-4D60-406C-9775-FEAF75A1A418}" sibTransId="{949BB941-67F1-437B-B72B-20A155F5D6C0}"/>
    <dgm:cxn modelId="{01BBCD92-13E9-484C-AD62-FFF09E3049D4}" type="presOf" srcId="{43737501-3AA0-47FD-B104-A1754BB4B6A0}" destId="{85148694-3799-4BCB-A703-ACB061D7E1B2}" srcOrd="1" destOrd="1" presId="urn:microsoft.com/office/officeart/2005/8/layout/vList4"/>
    <dgm:cxn modelId="{A874E3B1-B66B-45D9-9D1D-1B99307DDA75}" type="presOf" srcId="{B7E17CFC-E4E8-4C95-961F-5B4875CC888F}" destId="{818B0405-8151-433B-81B8-4D7521C3E461}" srcOrd="0" destOrd="1" presId="urn:microsoft.com/office/officeart/2005/8/layout/vList4"/>
    <dgm:cxn modelId="{5B90969D-C2F3-470A-8570-BAAFBE01BAAD}" type="presOf" srcId="{B7E17CFC-E4E8-4C95-961F-5B4875CC888F}" destId="{F0001F70-E931-4EEB-873B-07A319701C60}" srcOrd="1" destOrd="1" presId="urn:microsoft.com/office/officeart/2005/8/layout/vList4"/>
    <dgm:cxn modelId="{C106D4E8-6D65-447D-8A1F-22C1C3153FD5}" type="presOf" srcId="{8FD518C9-5AAF-4EAE-976B-EB25C39E9008}" destId="{BDC5637F-55F3-4D57-B091-2BAAB4FBED1A}" srcOrd="1" destOrd="1" presId="urn:microsoft.com/office/officeart/2005/8/layout/vList4"/>
    <dgm:cxn modelId="{65345405-F0DE-4032-BB17-25FBD6C986FF}" type="presOf" srcId="{3B23F083-05B8-4D5D-9ED5-6F4586D0B984}" destId="{99B175DD-8475-4E1C-AED8-B5BD72FB23C7}" srcOrd="0" destOrd="0" presId="urn:microsoft.com/office/officeart/2005/8/layout/vList4"/>
    <dgm:cxn modelId="{9191949F-3857-449C-8E3A-07D3ABEF1FCB}" type="presOf" srcId="{43737501-3AA0-47FD-B104-A1754BB4B6A0}" destId="{48EE722B-6A68-4548-8495-86310AD39E29}" srcOrd="0" destOrd="1" presId="urn:microsoft.com/office/officeart/2005/8/layout/vList4"/>
    <dgm:cxn modelId="{CC869E91-65B6-4D45-A87C-911B375C8049}" type="presOf" srcId="{8FD518C9-5AAF-4EAE-976B-EB25C39E9008}" destId="{99B175DD-8475-4E1C-AED8-B5BD72FB23C7}" srcOrd="0" destOrd="1" presId="urn:microsoft.com/office/officeart/2005/8/layout/vList4"/>
    <dgm:cxn modelId="{3BA899DA-8480-4AF7-8A4C-2300BAD0DA35}" type="presOf" srcId="{9904B9CC-6B7A-44C6-93F9-CEC594AE2A56}" destId="{85148694-3799-4BCB-A703-ACB061D7E1B2}" srcOrd="1" destOrd="0" presId="urn:microsoft.com/office/officeart/2005/8/layout/vList4"/>
    <dgm:cxn modelId="{53B3CA22-3055-429D-9A16-865C06164241}" type="presOf" srcId="{3B23F083-05B8-4D5D-9ED5-6F4586D0B984}" destId="{BDC5637F-55F3-4D57-B091-2BAAB4FBED1A}" srcOrd="1" destOrd="0" presId="urn:microsoft.com/office/officeart/2005/8/layout/vList4"/>
    <dgm:cxn modelId="{D53202A0-1A48-4F15-A7EC-8A50C2DF9F77}" type="presOf" srcId="{73AFCEAD-98A5-4608-A06E-B26DB93F8709}" destId="{F0001F70-E931-4EEB-873B-07A319701C60}" srcOrd="1" destOrd="0" presId="urn:microsoft.com/office/officeart/2005/8/layout/vList4"/>
    <dgm:cxn modelId="{796E38C4-B672-497A-B3E8-AA0CAC1BFFDC}" srcId="{73AFCEAD-98A5-4608-A06E-B26DB93F8709}" destId="{B7E17CFC-E4E8-4C95-961F-5B4875CC888F}" srcOrd="0" destOrd="0" parTransId="{97DAE594-FE03-4576-9E3D-023AE033395C}" sibTransId="{1C5EB0E1-40BF-429D-A16A-33E23BDA203F}"/>
    <dgm:cxn modelId="{EE2218AA-E30B-49F8-940E-D567D73689B7}" type="presOf" srcId="{9904B9CC-6B7A-44C6-93F9-CEC594AE2A56}" destId="{48EE722B-6A68-4548-8495-86310AD39E29}" srcOrd="0" destOrd="0" presId="urn:microsoft.com/office/officeart/2005/8/layout/vList4"/>
    <dgm:cxn modelId="{0A8D2AEA-4C1E-4957-8215-62DA7A60D03F}" srcId="{9A9D3D75-9F70-45D3-9120-37A538DF2228}" destId="{9904B9CC-6B7A-44C6-93F9-CEC594AE2A56}" srcOrd="1" destOrd="0" parTransId="{C028249D-6F46-46B1-A097-56C5E4838723}" sibTransId="{C92E858C-793B-4A23-9510-773CC2C014C3}"/>
    <dgm:cxn modelId="{5B4C1ED9-94B8-44E0-9F27-061F764C9DC2}" srcId="{9A9D3D75-9F70-45D3-9120-37A538DF2228}" destId="{73AFCEAD-98A5-4608-A06E-B26DB93F8709}" srcOrd="0" destOrd="0" parTransId="{55C2D588-CB82-4C01-A17F-3CD76125C234}" sibTransId="{84B6DEC6-C16E-43CB-A8D3-CDE9175A6E79}"/>
    <dgm:cxn modelId="{2EBD712D-AA93-48DB-B2D7-841E79C885FE}" srcId="{9A9D3D75-9F70-45D3-9120-37A538DF2228}" destId="{3B23F083-05B8-4D5D-9ED5-6F4586D0B984}" srcOrd="2" destOrd="0" parTransId="{C15DBE77-0336-4542-8BCD-A65EB5C6602D}" sibTransId="{F5D438AF-FE19-4D54-A959-09761B78AD15}"/>
    <dgm:cxn modelId="{5E7D1BA9-7279-4BFB-901B-18F591B87C86}" type="presOf" srcId="{73AFCEAD-98A5-4608-A06E-B26DB93F8709}" destId="{818B0405-8151-433B-81B8-4D7521C3E461}" srcOrd="0" destOrd="0" presId="urn:microsoft.com/office/officeart/2005/8/layout/vList4"/>
    <dgm:cxn modelId="{BF8D71F0-A408-42A7-9175-D6E0EF163BD3}" srcId="{9904B9CC-6B7A-44C6-93F9-CEC594AE2A56}" destId="{43737501-3AA0-47FD-B104-A1754BB4B6A0}" srcOrd="0" destOrd="0" parTransId="{7B1FFEBA-EE3E-4142-B523-9392BF804E16}" sibTransId="{C13E2F9C-4A26-4284-BCDF-9CEAC6BBF262}"/>
    <dgm:cxn modelId="{86443058-4EB4-45D8-A065-B8D47D7D1A60}" type="presParOf" srcId="{F46DAC90-6C3A-48CB-80F0-17E5F16359DB}" destId="{7C80C494-EA6C-4FFC-9B2C-67B088A4CFA0}" srcOrd="0" destOrd="0" presId="urn:microsoft.com/office/officeart/2005/8/layout/vList4"/>
    <dgm:cxn modelId="{757A65A5-EB20-4DE5-988D-0D81E71E9CBF}" type="presParOf" srcId="{7C80C494-EA6C-4FFC-9B2C-67B088A4CFA0}" destId="{818B0405-8151-433B-81B8-4D7521C3E461}" srcOrd="0" destOrd="0" presId="urn:microsoft.com/office/officeart/2005/8/layout/vList4"/>
    <dgm:cxn modelId="{62BDDE95-9FC7-4C7B-AE1D-5D9EEAD99C71}" type="presParOf" srcId="{7C80C494-EA6C-4FFC-9B2C-67B088A4CFA0}" destId="{3F9B7135-FB53-4B0A-B5C8-013BD81E3CBB}" srcOrd="1" destOrd="0" presId="urn:microsoft.com/office/officeart/2005/8/layout/vList4"/>
    <dgm:cxn modelId="{4D11A258-2D4F-401D-B585-4688C0860253}" type="presParOf" srcId="{7C80C494-EA6C-4FFC-9B2C-67B088A4CFA0}" destId="{F0001F70-E931-4EEB-873B-07A319701C60}" srcOrd="2" destOrd="0" presId="urn:microsoft.com/office/officeart/2005/8/layout/vList4"/>
    <dgm:cxn modelId="{9FAF7314-92DF-4521-BA82-4DF8C94E75A7}" type="presParOf" srcId="{F46DAC90-6C3A-48CB-80F0-17E5F16359DB}" destId="{6EA28871-E457-4A4A-BBA0-82A4CC393105}" srcOrd="1" destOrd="0" presId="urn:microsoft.com/office/officeart/2005/8/layout/vList4"/>
    <dgm:cxn modelId="{279BAE26-5AFB-4EC7-9E18-3FFF25BE9DE8}" type="presParOf" srcId="{F46DAC90-6C3A-48CB-80F0-17E5F16359DB}" destId="{21A9A162-348C-4EE6-842B-27312B6B6320}" srcOrd="2" destOrd="0" presId="urn:microsoft.com/office/officeart/2005/8/layout/vList4"/>
    <dgm:cxn modelId="{A618EE2B-0F21-4947-9CE3-1330C772C85F}" type="presParOf" srcId="{21A9A162-348C-4EE6-842B-27312B6B6320}" destId="{48EE722B-6A68-4548-8495-86310AD39E29}" srcOrd="0" destOrd="0" presId="urn:microsoft.com/office/officeart/2005/8/layout/vList4"/>
    <dgm:cxn modelId="{95D50196-39EB-4106-9F99-123B95F48306}" type="presParOf" srcId="{21A9A162-348C-4EE6-842B-27312B6B6320}" destId="{2D1B3D4B-BC62-40D5-8619-F55A5E739843}" srcOrd="1" destOrd="0" presId="urn:microsoft.com/office/officeart/2005/8/layout/vList4"/>
    <dgm:cxn modelId="{C4217F23-D2A2-4D79-A816-769C03811991}" type="presParOf" srcId="{21A9A162-348C-4EE6-842B-27312B6B6320}" destId="{85148694-3799-4BCB-A703-ACB061D7E1B2}" srcOrd="2" destOrd="0" presId="urn:microsoft.com/office/officeart/2005/8/layout/vList4"/>
    <dgm:cxn modelId="{A79BBEA1-8C15-41F3-A397-21BCA76229D8}" type="presParOf" srcId="{F46DAC90-6C3A-48CB-80F0-17E5F16359DB}" destId="{8A6CF8D7-5E08-45C0-BBD9-3B7BA99DB782}" srcOrd="3" destOrd="0" presId="urn:microsoft.com/office/officeart/2005/8/layout/vList4"/>
    <dgm:cxn modelId="{33F06835-39C8-4F91-B73E-3A2E85049CCE}" type="presParOf" srcId="{F46DAC90-6C3A-48CB-80F0-17E5F16359DB}" destId="{EEC4D164-14C5-4A4E-A1F0-7633FB496E7C}" srcOrd="4" destOrd="0" presId="urn:microsoft.com/office/officeart/2005/8/layout/vList4"/>
    <dgm:cxn modelId="{F3412AD2-543E-475B-9375-B67EC3F8F686}" type="presParOf" srcId="{EEC4D164-14C5-4A4E-A1F0-7633FB496E7C}" destId="{99B175DD-8475-4E1C-AED8-B5BD72FB23C7}" srcOrd="0" destOrd="0" presId="urn:microsoft.com/office/officeart/2005/8/layout/vList4"/>
    <dgm:cxn modelId="{3FE69928-F98A-40AD-ADB0-9E153D41B923}" type="presParOf" srcId="{EEC4D164-14C5-4A4E-A1F0-7633FB496E7C}" destId="{9ED2DF79-82D2-439B-AC0C-755B74A42299}" srcOrd="1" destOrd="0" presId="urn:microsoft.com/office/officeart/2005/8/layout/vList4"/>
    <dgm:cxn modelId="{4CB86BA9-C719-4F3F-AADC-449F62D0BA0B}" type="presParOf" srcId="{EEC4D164-14C5-4A4E-A1F0-7633FB496E7C}" destId="{BDC5637F-55F3-4D57-B091-2BAAB4FBED1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184177-7455-4E69-905F-5C3A90B968A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zh-CN" altLang="en-US"/>
        </a:p>
      </dgm:t>
    </dgm:pt>
    <dgm:pt modelId="{F7BE50CE-ED4B-414C-9BE4-F2EB03929B3B}">
      <dgm:prSet phldrT="[文本]"/>
      <dgm:spPr/>
      <dgm:t>
        <a:bodyPr/>
        <a:lstStyle/>
        <a:p>
          <a:r>
            <a:rPr lang="zh-CN" altLang="en-US" dirty="0" smtClean="0"/>
            <a:t>游戏衍生效应</a:t>
          </a:r>
          <a:endParaRPr lang="zh-CN" altLang="en-US" dirty="0"/>
        </a:p>
      </dgm:t>
    </dgm:pt>
    <dgm:pt modelId="{84FBA41F-E208-42D6-B811-49BA0683C2C6}" type="parTrans" cxnId="{A60DC3C1-DFE4-4D02-8548-6B70EED3C3F9}">
      <dgm:prSet/>
      <dgm:spPr/>
      <dgm:t>
        <a:bodyPr/>
        <a:lstStyle/>
        <a:p>
          <a:endParaRPr lang="zh-CN" altLang="en-US"/>
        </a:p>
      </dgm:t>
    </dgm:pt>
    <dgm:pt modelId="{394B9FB7-39DC-49BE-AAA3-C0C819D1EA64}" type="sibTrans" cxnId="{A60DC3C1-DFE4-4D02-8548-6B70EED3C3F9}">
      <dgm:prSet/>
      <dgm:spPr/>
      <dgm:t>
        <a:bodyPr/>
        <a:lstStyle/>
        <a:p>
          <a:endParaRPr lang="zh-CN" altLang="en-US"/>
        </a:p>
      </dgm:t>
    </dgm:pt>
    <dgm:pt modelId="{8D519093-544F-493F-94E1-DCF5DB20C886}">
      <dgm:prSet phldrT="[文本]"/>
      <dgm:spPr/>
      <dgm:t>
        <a:bodyPr/>
        <a:lstStyle/>
        <a:p>
          <a:r>
            <a:rPr lang="zh-CN" altLang="en-US" dirty="0" smtClean="0"/>
            <a:t>游戏内部知识点</a:t>
          </a:r>
          <a:endParaRPr lang="zh-CN" altLang="en-US" dirty="0"/>
        </a:p>
      </dgm:t>
    </dgm:pt>
    <dgm:pt modelId="{E940B250-A662-4408-9A1D-27C76BDECA54}" type="parTrans" cxnId="{F11F93CC-3EA1-4614-AB7C-FB16122E330A}">
      <dgm:prSet/>
      <dgm:spPr/>
      <dgm:t>
        <a:bodyPr/>
        <a:lstStyle/>
        <a:p>
          <a:endParaRPr lang="zh-CN" altLang="en-US"/>
        </a:p>
      </dgm:t>
    </dgm:pt>
    <dgm:pt modelId="{6A1E761F-15D7-4E71-9B81-CA8899FF3F56}" type="sibTrans" cxnId="{F11F93CC-3EA1-4614-AB7C-FB16122E330A}">
      <dgm:prSet/>
      <dgm:spPr/>
      <dgm:t>
        <a:bodyPr/>
        <a:lstStyle/>
        <a:p>
          <a:endParaRPr lang="zh-CN" altLang="en-US"/>
        </a:p>
      </dgm:t>
    </dgm:pt>
    <dgm:pt modelId="{7DD901B2-599F-4885-A8AC-B1F71E0A1B66}" type="pres">
      <dgm:prSet presAssocID="{B9184177-7455-4E69-905F-5C3A90B968A9}" presName="Name0" presStyleCnt="0">
        <dgm:presLayoutVars>
          <dgm:chMax val="7"/>
          <dgm:resizeHandles val="exact"/>
        </dgm:presLayoutVars>
      </dgm:prSet>
      <dgm:spPr/>
    </dgm:pt>
    <dgm:pt modelId="{32DEA4E8-6257-42FE-81B6-5338DECF3CD0}" type="pres">
      <dgm:prSet presAssocID="{B9184177-7455-4E69-905F-5C3A90B968A9}" presName="comp1" presStyleCnt="0"/>
      <dgm:spPr/>
    </dgm:pt>
    <dgm:pt modelId="{D965E637-A825-4FD6-8C9C-41A9B2E4A137}" type="pres">
      <dgm:prSet presAssocID="{B9184177-7455-4E69-905F-5C3A90B968A9}" presName="circle1" presStyleLbl="node1" presStyleIdx="0" presStyleCnt="2" custLinFactNeighborX="184" custLinFactNeighborY="-920"/>
      <dgm:spPr/>
    </dgm:pt>
    <dgm:pt modelId="{DBF78401-3D4B-4B4E-B71C-CC96FB7A1582}" type="pres">
      <dgm:prSet presAssocID="{B9184177-7455-4E69-905F-5C3A90B968A9}" presName="c1text" presStyleLbl="node1" presStyleIdx="0" presStyleCnt="2">
        <dgm:presLayoutVars>
          <dgm:bulletEnabled val="1"/>
        </dgm:presLayoutVars>
      </dgm:prSet>
      <dgm:spPr/>
    </dgm:pt>
    <dgm:pt modelId="{8B95D2A6-B903-4B25-899F-20777217AEAE}" type="pres">
      <dgm:prSet presAssocID="{B9184177-7455-4E69-905F-5C3A90B968A9}" presName="comp2" presStyleCnt="0"/>
      <dgm:spPr/>
    </dgm:pt>
    <dgm:pt modelId="{C374C1F8-BE9E-41B8-BB25-F2D3B084D385}" type="pres">
      <dgm:prSet presAssocID="{B9184177-7455-4E69-905F-5C3A90B968A9}" presName="circle2" presStyleLbl="node1" presStyleIdx="1" presStyleCnt="2" custScaleX="88071" custScaleY="85876" custLinFactNeighborX="-491" custLinFactNeighborY="5153"/>
      <dgm:spPr/>
    </dgm:pt>
    <dgm:pt modelId="{3E1CE19E-3F6A-4A2C-9190-C98BC323DD19}" type="pres">
      <dgm:prSet presAssocID="{B9184177-7455-4E69-905F-5C3A90B968A9}" presName="c2text" presStyleLbl="node1" presStyleIdx="1" presStyleCnt="2">
        <dgm:presLayoutVars>
          <dgm:bulletEnabled val="1"/>
        </dgm:presLayoutVars>
      </dgm:prSet>
      <dgm:spPr/>
    </dgm:pt>
  </dgm:ptLst>
  <dgm:cxnLst>
    <dgm:cxn modelId="{C9F3309D-DFDB-447B-914C-5BD0A19498A0}" type="presOf" srcId="{B9184177-7455-4E69-905F-5C3A90B968A9}" destId="{7DD901B2-599F-4885-A8AC-B1F71E0A1B66}" srcOrd="0" destOrd="0" presId="urn:microsoft.com/office/officeart/2005/8/layout/venn2"/>
    <dgm:cxn modelId="{68FAEF5E-9B23-436D-BAF5-42C40F61D611}" type="presOf" srcId="{8D519093-544F-493F-94E1-DCF5DB20C886}" destId="{3E1CE19E-3F6A-4A2C-9190-C98BC323DD19}" srcOrd="1" destOrd="0" presId="urn:microsoft.com/office/officeart/2005/8/layout/venn2"/>
    <dgm:cxn modelId="{26B0FE27-5202-4041-AE90-8D3892A40A0E}" type="presOf" srcId="{F7BE50CE-ED4B-414C-9BE4-F2EB03929B3B}" destId="{DBF78401-3D4B-4B4E-B71C-CC96FB7A1582}" srcOrd="1" destOrd="0" presId="urn:microsoft.com/office/officeart/2005/8/layout/venn2"/>
    <dgm:cxn modelId="{F11F93CC-3EA1-4614-AB7C-FB16122E330A}" srcId="{B9184177-7455-4E69-905F-5C3A90B968A9}" destId="{8D519093-544F-493F-94E1-DCF5DB20C886}" srcOrd="1" destOrd="0" parTransId="{E940B250-A662-4408-9A1D-27C76BDECA54}" sibTransId="{6A1E761F-15D7-4E71-9B81-CA8899FF3F56}"/>
    <dgm:cxn modelId="{D4118CAB-B481-4F5B-A204-38BF213AF58E}" type="presOf" srcId="{8D519093-544F-493F-94E1-DCF5DB20C886}" destId="{C374C1F8-BE9E-41B8-BB25-F2D3B084D385}" srcOrd="0" destOrd="0" presId="urn:microsoft.com/office/officeart/2005/8/layout/venn2"/>
    <dgm:cxn modelId="{A60DC3C1-DFE4-4D02-8548-6B70EED3C3F9}" srcId="{B9184177-7455-4E69-905F-5C3A90B968A9}" destId="{F7BE50CE-ED4B-414C-9BE4-F2EB03929B3B}" srcOrd="0" destOrd="0" parTransId="{84FBA41F-E208-42D6-B811-49BA0683C2C6}" sibTransId="{394B9FB7-39DC-49BE-AAA3-C0C819D1EA64}"/>
    <dgm:cxn modelId="{F135AB48-BE5A-4C4B-AB7C-5B0EE7F74D87}" type="presOf" srcId="{F7BE50CE-ED4B-414C-9BE4-F2EB03929B3B}" destId="{D965E637-A825-4FD6-8C9C-41A9B2E4A137}" srcOrd="0" destOrd="0" presId="urn:microsoft.com/office/officeart/2005/8/layout/venn2"/>
    <dgm:cxn modelId="{5408E1AA-FE37-449A-8979-C0AAA28CE9F2}" type="presParOf" srcId="{7DD901B2-599F-4885-A8AC-B1F71E0A1B66}" destId="{32DEA4E8-6257-42FE-81B6-5338DECF3CD0}" srcOrd="0" destOrd="0" presId="urn:microsoft.com/office/officeart/2005/8/layout/venn2"/>
    <dgm:cxn modelId="{78957276-8CD9-4D68-980C-E0C465DFFC94}" type="presParOf" srcId="{32DEA4E8-6257-42FE-81B6-5338DECF3CD0}" destId="{D965E637-A825-4FD6-8C9C-41A9B2E4A137}" srcOrd="0" destOrd="0" presId="urn:microsoft.com/office/officeart/2005/8/layout/venn2"/>
    <dgm:cxn modelId="{DA438FB5-9419-46CB-885D-263D94F450A1}" type="presParOf" srcId="{32DEA4E8-6257-42FE-81B6-5338DECF3CD0}" destId="{DBF78401-3D4B-4B4E-B71C-CC96FB7A1582}" srcOrd="1" destOrd="0" presId="urn:microsoft.com/office/officeart/2005/8/layout/venn2"/>
    <dgm:cxn modelId="{4634F330-4F81-4928-B2E2-FC972BE7410A}" type="presParOf" srcId="{7DD901B2-599F-4885-A8AC-B1F71E0A1B66}" destId="{8B95D2A6-B903-4B25-899F-20777217AEAE}" srcOrd="1" destOrd="0" presId="urn:microsoft.com/office/officeart/2005/8/layout/venn2"/>
    <dgm:cxn modelId="{2B92A29B-0FB7-40BF-B0D4-845E369B6635}" type="presParOf" srcId="{8B95D2A6-B903-4B25-899F-20777217AEAE}" destId="{C374C1F8-BE9E-41B8-BB25-F2D3B084D385}" srcOrd="0" destOrd="0" presId="urn:microsoft.com/office/officeart/2005/8/layout/venn2"/>
    <dgm:cxn modelId="{3D12C4E7-47F1-4592-95A6-0D28B7DBFD09}" type="presParOf" srcId="{8B95D2A6-B903-4B25-899F-20777217AEAE}" destId="{3E1CE19E-3F6A-4A2C-9190-C98BC323DD1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221FCD-47C9-41F8-B6C1-FA91A1F0FC00}"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zh-CN" altLang="en-US"/>
        </a:p>
      </dgm:t>
    </dgm:pt>
    <dgm:pt modelId="{8109925D-BCC6-4022-9BE7-A3AEAED10D6B}">
      <dgm:prSet phldrT="[文本]"/>
      <dgm:spPr/>
      <dgm:t>
        <a:bodyPr/>
        <a:lstStyle/>
        <a:p>
          <a:r>
            <a:rPr lang="zh-CN" altLang="en-US" dirty="0" smtClean="0"/>
            <a:t>自行推进</a:t>
          </a:r>
          <a:endParaRPr lang="zh-CN" altLang="en-US" dirty="0"/>
        </a:p>
      </dgm:t>
    </dgm:pt>
    <dgm:pt modelId="{700898E1-7D5E-44FF-B870-2284FE94353A}" type="parTrans" cxnId="{F277E3EC-BE5A-4CC1-947F-04A68D5171EC}">
      <dgm:prSet/>
      <dgm:spPr/>
      <dgm:t>
        <a:bodyPr/>
        <a:lstStyle/>
        <a:p>
          <a:endParaRPr lang="zh-CN" altLang="en-US"/>
        </a:p>
      </dgm:t>
    </dgm:pt>
    <dgm:pt modelId="{0951676F-16C7-434D-A5CE-62B42715B133}" type="sibTrans" cxnId="{F277E3EC-BE5A-4CC1-947F-04A68D5171EC}">
      <dgm:prSet/>
      <dgm:spPr/>
      <dgm:t>
        <a:bodyPr/>
        <a:lstStyle/>
        <a:p>
          <a:endParaRPr lang="zh-CN" altLang="en-US"/>
        </a:p>
      </dgm:t>
    </dgm:pt>
    <dgm:pt modelId="{DC649FE2-C169-4E10-A885-27548A11FA51}">
      <dgm:prSet phldrT="[文本]"/>
      <dgm:spPr/>
      <dgm:t>
        <a:bodyPr/>
        <a:lstStyle/>
        <a:p>
          <a:r>
            <a:rPr lang="zh-CN" altLang="en-US" dirty="0" smtClean="0"/>
            <a:t>最终目标</a:t>
          </a:r>
          <a:endParaRPr lang="zh-CN" altLang="en-US" dirty="0"/>
        </a:p>
      </dgm:t>
    </dgm:pt>
    <dgm:pt modelId="{2B349861-4A06-4B6C-8F0F-0C5E3C46306B}" type="parTrans" cxnId="{395F699E-BEAC-4AF6-961C-8875BFAA1358}">
      <dgm:prSet/>
      <dgm:spPr/>
      <dgm:t>
        <a:bodyPr/>
        <a:lstStyle/>
        <a:p>
          <a:endParaRPr lang="zh-CN" altLang="en-US"/>
        </a:p>
      </dgm:t>
    </dgm:pt>
    <dgm:pt modelId="{7B574D01-618A-44B1-8BE5-F59EC9A38C43}" type="sibTrans" cxnId="{395F699E-BEAC-4AF6-961C-8875BFAA1358}">
      <dgm:prSet/>
      <dgm:spPr/>
      <dgm:t>
        <a:bodyPr/>
        <a:lstStyle/>
        <a:p>
          <a:endParaRPr lang="zh-CN" altLang="en-US"/>
        </a:p>
      </dgm:t>
    </dgm:pt>
    <dgm:pt modelId="{DEA68FEA-74CA-49F9-B7BF-5DDC3845ED00}">
      <dgm:prSet phldrT="[文本]"/>
      <dgm:spPr/>
      <dgm:t>
        <a:bodyPr/>
        <a:lstStyle/>
        <a:p>
          <a:r>
            <a:rPr lang="zh-CN" altLang="en-US" dirty="0" smtClean="0"/>
            <a:t>①</a:t>
          </a:r>
          <a:r>
            <a:rPr lang="zh-CN" dirty="0" smtClean="0"/>
            <a:t>完全收集</a:t>
          </a:r>
          <a:r>
            <a:rPr lang="en-US" dirty="0" smtClean="0"/>
            <a:t>118</a:t>
          </a:r>
          <a:r>
            <a:rPr lang="zh-CN" dirty="0" smtClean="0"/>
            <a:t>种失落的化学元素</a:t>
          </a:r>
          <a:endParaRPr lang="en-US" altLang="zh-CN" dirty="0" smtClean="0"/>
        </a:p>
        <a:p>
          <a:r>
            <a:rPr lang="zh-CN" altLang="en-US" dirty="0" smtClean="0"/>
            <a:t>②</a:t>
          </a:r>
          <a:r>
            <a:rPr lang="zh-CN" dirty="0" smtClean="0"/>
            <a:t>打通知识的吞噬者所盘踞的各个关卡，歼灭知识的吞噬者</a:t>
          </a:r>
          <a:endParaRPr lang="en-US" altLang="zh-CN" dirty="0" smtClean="0"/>
        </a:p>
        <a:p>
          <a:endParaRPr lang="zh-CN" altLang="en-US" dirty="0"/>
        </a:p>
      </dgm:t>
    </dgm:pt>
    <dgm:pt modelId="{C38F4514-7FC0-4E77-9FBA-5B6641D88C54}" type="parTrans" cxnId="{8FE74CDF-76AF-4C90-96AC-050A5129C0B2}">
      <dgm:prSet/>
      <dgm:spPr/>
      <dgm:t>
        <a:bodyPr/>
        <a:lstStyle/>
        <a:p>
          <a:endParaRPr lang="zh-CN" altLang="en-US"/>
        </a:p>
      </dgm:t>
    </dgm:pt>
    <dgm:pt modelId="{CD7D139D-C3D4-40CD-B329-FD0FBD706AF8}" type="sibTrans" cxnId="{8FE74CDF-76AF-4C90-96AC-050A5129C0B2}">
      <dgm:prSet/>
      <dgm:spPr/>
      <dgm:t>
        <a:bodyPr/>
        <a:lstStyle/>
        <a:p>
          <a:endParaRPr lang="zh-CN" altLang="en-US"/>
        </a:p>
      </dgm:t>
    </dgm:pt>
    <dgm:pt modelId="{8D316C97-88E6-4146-91E5-7F1BEDFA9365}" type="pres">
      <dgm:prSet presAssocID="{A7221FCD-47C9-41F8-B6C1-FA91A1F0FC00}" presName="Name0" presStyleCnt="0">
        <dgm:presLayoutVars>
          <dgm:dir/>
          <dgm:animOne val="branch"/>
          <dgm:animLvl val="lvl"/>
        </dgm:presLayoutVars>
      </dgm:prSet>
      <dgm:spPr/>
    </dgm:pt>
    <dgm:pt modelId="{4718EF3F-E6C3-4FE7-A5C8-6F90160B80A1}" type="pres">
      <dgm:prSet presAssocID="{8109925D-BCC6-4022-9BE7-A3AEAED10D6B}" presName="chaos" presStyleCnt="0"/>
      <dgm:spPr/>
    </dgm:pt>
    <dgm:pt modelId="{DA941806-FC4B-4A42-8D17-F9F614D84DF9}" type="pres">
      <dgm:prSet presAssocID="{8109925D-BCC6-4022-9BE7-A3AEAED10D6B}" presName="parTx1" presStyleLbl="revTx" presStyleIdx="0" presStyleCnt="2"/>
      <dgm:spPr/>
    </dgm:pt>
    <dgm:pt modelId="{500FBB42-A3FE-4CA4-893E-987607AB3F9A}" type="pres">
      <dgm:prSet presAssocID="{8109925D-BCC6-4022-9BE7-A3AEAED10D6B}" presName="c1" presStyleLbl="node1" presStyleIdx="0" presStyleCnt="19"/>
      <dgm:spPr/>
    </dgm:pt>
    <dgm:pt modelId="{7A4E2FF5-E0C2-41BB-8B5E-D29521ACA5FF}" type="pres">
      <dgm:prSet presAssocID="{8109925D-BCC6-4022-9BE7-A3AEAED10D6B}" presName="c2" presStyleLbl="node1" presStyleIdx="1" presStyleCnt="19"/>
      <dgm:spPr/>
    </dgm:pt>
    <dgm:pt modelId="{F59251C9-875B-4F49-9DC0-02A275A434E6}" type="pres">
      <dgm:prSet presAssocID="{8109925D-BCC6-4022-9BE7-A3AEAED10D6B}" presName="c3" presStyleLbl="node1" presStyleIdx="2" presStyleCnt="19"/>
      <dgm:spPr/>
    </dgm:pt>
    <dgm:pt modelId="{93B7AD0F-FD92-4ADC-A20E-440D553CF883}" type="pres">
      <dgm:prSet presAssocID="{8109925D-BCC6-4022-9BE7-A3AEAED10D6B}" presName="c4" presStyleLbl="node1" presStyleIdx="3" presStyleCnt="19"/>
      <dgm:spPr/>
    </dgm:pt>
    <dgm:pt modelId="{FE3CB69C-1381-47D8-A0CB-3FB0D4FFFC1C}" type="pres">
      <dgm:prSet presAssocID="{8109925D-BCC6-4022-9BE7-A3AEAED10D6B}" presName="c5" presStyleLbl="node1" presStyleIdx="4" presStyleCnt="19"/>
      <dgm:spPr/>
    </dgm:pt>
    <dgm:pt modelId="{8DB35298-5021-42A2-9FCC-3F3467354764}" type="pres">
      <dgm:prSet presAssocID="{8109925D-BCC6-4022-9BE7-A3AEAED10D6B}" presName="c6" presStyleLbl="node1" presStyleIdx="5" presStyleCnt="19"/>
      <dgm:spPr/>
    </dgm:pt>
    <dgm:pt modelId="{EA388DF9-8B12-4BB5-A547-13A61DBCF025}" type="pres">
      <dgm:prSet presAssocID="{8109925D-BCC6-4022-9BE7-A3AEAED10D6B}" presName="c7" presStyleLbl="node1" presStyleIdx="6" presStyleCnt="19"/>
      <dgm:spPr/>
    </dgm:pt>
    <dgm:pt modelId="{C6AC5CBD-13AD-4DDC-94C0-E874CAD3E5F3}" type="pres">
      <dgm:prSet presAssocID="{8109925D-BCC6-4022-9BE7-A3AEAED10D6B}" presName="c8" presStyleLbl="node1" presStyleIdx="7" presStyleCnt="19"/>
      <dgm:spPr/>
    </dgm:pt>
    <dgm:pt modelId="{1D37F493-40A8-4F31-9BFB-E39F97910AE3}" type="pres">
      <dgm:prSet presAssocID="{8109925D-BCC6-4022-9BE7-A3AEAED10D6B}" presName="c9" presStyleLbl="node1" presStyleIdx="8" presStyleCnt="19"/>
      <dgm:spPr/>
    </dgm:pt>
    <dgm:pt modelId="{551947BA-585C-4F68-837B-D87952FFC713}" type="pres">
      <dgm:prSet presAssocID="{8109925D-BCC6-4022-9BE7-A3AEAED10D6B}" presName="c10" presStyleLbl="node1" presStyleIdx="9" presStyleCnt="19"/>
      <dgm:spPr/>
    </dgm:pt>
    <dgm:pt modelId="{134960A8-1694-4AE3-B582-C70A927CBA3B}" type="pres">
      <dgm:prSet presAssocID="{8109925D-BCC6-4022-9BE7-A3AEAED10D6B}" presName="c11" presStyleLbl="node1" presStyleIdx="10" presStyleCnt="19"/>
      <dgm:spPr/>
    </dgm:pt>
    <dgm:pt modelId="{6CBFEA20-E802-47C6-8AED-1915ABE647F1}" type="pres">
      <dgm:prSet presAssocID="{8109925D-BCC6-4022-9BE7-A3AEAED10D6B}" presName="c12" presStyleLbl="node1" presStyleIdx="11" presStyleCnt="19"/>
      <dgm:spPr/>
    </dgm:pt>
    <dgm:pt modelId="{9B77460C-479F-4721-8220-E9BD9ADC8874}" type="pres">
      <dgm:prSet presAssocID="{8109925D-BCC6-4022-9BE7-A3AEAED10D6B}" presName="c13" presStyleLbl="node1" presStyleIdx="12" presStyleCnt="19"/>
      <dgm:spPr/>
    </dgm:pt>
    <dgm:pt modelId="{42684CBB-55C7-4ED4-84FB-AC8931683A41}" type="pres">
      <dgm:prSet presAssocID="{8109925D-BCC6-4022-9BE7-A3AEAED10D6B}" presName="c14" presStyleLbl="node1" presStyleIdx="13" presStyleCnt="19"/>
      <dgm:spPr/>
    </dgm:pt>
    <dgm:pt modelId="{5FB48B12-4ED7-4A7D-A1F8-2F578BBFC261}" type="pres">
      <dgm:prSet presAssocID="{8109925D-BCC6-4022-9BE7-A3AEAED10D6B}" presName="c15" presStyleLbl="node1" presStyleIdx="14" presStyleCnt="19"/>
      <dgm:spPr/>
    </dgm:pt>
    <dgm:pt modelId="{75D41CBE-AC94-450F-B001-53FDB8B8D8EA}" type="pres">
      <dgm:prSet presAssocID="{8109925D-BCC6-4022-9BE7-A3AEAED10D6B}" presName="c16" presStyleLbl="node1" presStyleIdx="15" presStyleCnt="19"/>
      <dgm:spPr/>
    </dgm:pt>
    <dgm:pt modelId="{2F7CEF46-D9DA-4377-81E5-BBB45DF7676A}" type="pres">
      <dgm:prSet presAssocID="{8109925D-BCC6-4022-9BE7-A3AEAED10D6B}" presName="c17" presStyleLbl="node1" presStyleIdx="16" presStyleCnt="19"/>
      <dgm:spPr/>
    </dgm:pt>
    <dgm:pt modelId="{D0FC8392-7138-4A80-8A98-E326C50E1910}" type="pres">
      <dgm:prSet presAssocID="{8109925D-BCC6-4022-9BE7-A3AEAED10D6B}" presName="c18" presStyleLbl="node1" presStyleIdx="17" presStyleCnt="19"/>
      <dgm:spPr/>
    </dgm:pt>
    <dgm:pt modelId="{ED8B2FFF-2F00-4F57-9499-247A1EC059C2}" type="pres">
      <dgm:prSet presAssocID="{0951676F-16C7-434D-A5CE-62B42715B133}" presName="chevronComposite1" presStyleCnt="0"/>
      <dgm:spPr/>
    </dgm:pt>
    <dgm:pt modelId="{189B2E3C-FCFF-4B44-892D-AB402C9359FE}" type="pres">
      <dgm:prSet presAssocID="{0951676F-16C7-434D-A5CE-62B42715B133}" presName="chevron1" presStyleLbl="sibTrans2D1" presStyleIdx="0" presStyleCnt="2"/>
      <dgm:spPr/>
    </dgm:pt>
    <dgm:pt modelId="{4D1DBD3E-3BA2-4362-894F-89F65822E4F6}" type="pres">
      <dgm:prSet presAssocID="{0951676F-16C7-434D-A5CE-62B42715B133}" presName="spChevron1" presStyleCnt="0"/>
      <dgm:spPr/>
    </dgm:pt>
    <dgm:pt modelId="{29A75CC5-9695-4A7A-B22D-0F693585652E}" type="pres">
      <dgm:prSet presAssocID="{0951676F-16C7-434D-A5CE-62B42715B133}" presName="overlap" presStyleCnt="0"/>
      <dgm:spPr/>
    </dgm:pt>
    <dgm:pt modelId="{55295781-5B2A-4F9A-BB4C-C252B627AAB3}" type="pres">
      <dgm:prSet presAssocID="{0951676F-16C7-434D-A5CE-62B42715B133}" presName="chevronComposite2" presStyleCnt="0"/>
      <dgm:spPr/>
    </dgm:pt>
    <dgm:pt modelId="{C419E6B6-1BDE-4B60-AA47-F608C4C64D0F}" type="pres">
      <dgm:prSet presAssocID="{0951676F-16C7-434D-A5CE-62B42715B133}" presName="chevron2" presStyleLbl="sibTrans2D1" presStyleIdx="1" presStyleCnt="2"/>
      <dgm:spPr/>
    </dgm:pt>
    <dgm:pt modelId="{0026E5C7-832B-48AD-9E40-ED8D65901EB8}" type="pres">
      <dgm:prSet presAssocID="{0951676F-16C7-434D-A5CE-62B42715B133}" presName="spChevron2" presStyleCnt="0"/>
      <dgm:spPr/>
    </dgm:pt>
    <dgm:pt modelId="{F49E34F1-9BF5-472F-A823-D02405045843}" type="pres">
      <dgm:prSet presAssocID="{DC649FE2-C169-4E10-A885-27548A11FA51}" presName="last" presStyleCnt="0"/>
      <dgm:spPr/>
    </dgm:pt>
    <dgm:pt modelId="{BA2B98D2-84B7-4A52-8E8B-0384B7990E1E}" type="pres">
      <dgm:prSet presAssocID="{DC649FE2-C169-4E10-A885-27548A11FA51}" presName="circleTx" presStyleLbl="node1" presStyleIdx="18" presStyleCnt="19"/>
      <dgm:spPr/>
    </dgm:pt>
    <dgm:pt modelId="{7966BF36-3808-4022-AE6F-DD131AAB908E}" type="pres">
      <dgm:prSet presAssocID="{DC649FE2-C169-4E10-A885-27548A11FA51}" presName="desTxN" presStyleLbl="revTx" presStyleIdx="1" presStyleCnt="2" custScaleX="143348">
        <dgm:presLayoutVars>
          <dgm:bulletEnabled val="1"/>
        </dgm:presLayoutVars>
      </dgm:prSet>
      <dgm:spPr/>
      <dgm:t>
        <a:bodyPr/>
        <a:lstStyle/>
        <a:p>
          <a:endParaRPr lang="zh-CN" altLang="en-US"/>
        </a:p>
      </dgm:t>
    </dgm:pt>
    <dgm:pt modelId="{43945285-6D2B-4D29-A714-E76FDD5891A1}" type="pres">
      <dgm:prSet presAssocID="{DC649FE2-C169-4E10-A885-27548A11FA51}" presName="spN" presStyleCnt="0"/>
      <dgm:spPr/>
    </dgm:pt>
  </dgm:ptLst>
  <dgm:cxnLst>
    <dgm:cxn modelId="{DDFA0D98-70D9-4895-8D5B-2CF7A701A6F6}" type="presOf" srcId="{A7221FCD-47C9-41F8-B6C1-FA91A1F0FC00}" destId="{8D316C97-88E6-4146-91E5-7F1BEDFA9365}" srcOrd="0" destOrd="0" presId="urn:microsoft.com/office/officeart/2009/3/layout/RandomtoResultProcess"/>
    <dgm:cxn modelId="{09108528-D22B-4030-B7D2-E78BDB7373D8}" type="presOf" srcId="{8109925D-BCC6-4022-9BE7-A3AEAED10D6B}" destId="{DA941806-FC4B-4A42-8D17-F9F614D84DF9}" srcOrd="0" destOrd="0" presId="urn:microsoft.com/office/officeart/2009/3/layout/RandomtoResultProcess"/>
    <dgm:cxn modelId="{F0A76094-3570-4CC7-8DE2-420E4530F1D1}" type="presOf" srcId="{DEA68FEA-74CA-49F9-B7BF-5DDC3845ED00}" destId="{7966BF36-3808-4022-AE6F-DD131AAB908E}" srcOrd="0" destOrd="0" presId="urn:microsoft.com/office/officeart/2009/3/layout/RandomtoResultProcess"/>
    <dgm:cxn modelId="{D0ADD3A7-8E9C-4DC9-B436-DC7B8080BEAD}" type="presOf" srcId="{DC649FE2-C169-4E10-A885-27548A11FA51}" destId="{BA2B98D2-84B7-4A52-8E8B-0384B7990E1E}" srcOrd="0" destOrd="0" presId="urn:microsoft.com/office/officeart/2009/3/layout/RandomtoResultProcess"/>
    <dgm:cxn modelId="{395F699E-BEAC-4AF6-961C-8875BFAA1358}" srcId="{A7221FCD-47C9-41F8-B6C1-FA91A1F0FC00}" destId="{DC649FE2-C169-4E10-A885-27548A11FA51}" srcOrd="1" destOrd="0" parTransId="{2B349861-4A06-4B6C-8F0F-0C5E3C46306B}" sibTransId="{7B574D01-618A-44B1-8BE5-F59EC9A38C43}"/>
    <dgm:cxn modelId="{F277E3EC-BE5A-4CC1-947F-04A68D5171EC}" srcId="{A7221FCD-47C9-41F8-B6C1-FA91A1F0FC00}" destId="{8109925D-BCC6-4022-9BE7-A3AEAED10D6B}" srcOrd="0" destOrd="0" parTransId="{700898E1-7D5E-44FF-B870-2284FE94353A}" sibTransId="{0951676F-16C7-434D-A5CE-62B42715B133}"/>
    <dgm:cxn modelId="{8FE74CDF-76AF-4C90-96AC-050A5129C0B2}" srcId="{DC649FE2-C169-4E10-A885-27548A11FA51}" destId="{DEA68FEA-74CA-49F9-B7BF-5DDC3845ED00}" srcOrd="0" destOrd="0" parTransId="{C38F4514-7FC0-4E77-9FBA-5B6641D88C54}" sibTransId="{CD7D139D-C3D4-40CD-B329-FD0FBD706AF8}"/>
    <dgm:cxn modelId="{739608CF-5666-4244-8B40-AFED41E6B4A4}" type="presParOf" srcId="{8D316C97-88E6-4146-91E5-7F1BEDFA9365}" destId="{4718EF3F-E6C3-4FE7-A5C8-6F90160B80A1}" srcOrd="0" destOrd="0" presId="urn:microsoft.com/office/officeart/2009/3/layout/RandomtoResultProcess"/>
    <dgm:cxn modelId="{E5B57C12-CA8C-4A6E-979A-7ABA6B964095}" type="presParOf" srcId="{4718EF3F-E6C3-4FE7-A5C8-6F90160B80A1}" destId="{DA941806-FC4B-4A42-8D17-F9F614D84DF9}" srcOrd="0" destOrd="0" presId="urn:microsoft.com/office/officeart/2009/3/layout/RandomtoResultProcess"/>
    <dgm:cxn modelId="{96DC236B-E681-486A-BD5B-DB468DDE78D9}" type="presParOf" srcId="{4718EF3F-E6C3-4FE7-A5C8-6F90160B80A1}" destId="{500FBB42-A3FE-4CA4-893E-987607AB3F9A}" srcOrd="1" destOrd="0" presId="urn:microsoft.com/office/officeart/2009/3/layout/RandomtoResultProcess"/>
    <dgm:cxn modelId="{59466742-DB9B-4714-8FD6-A49276C8A3E8}" type="presParOf" srcId="{4718EF3F-E6C3-4FE7-A5C8-6F90160B80A1}" destId="{7A4E2FF5-E0C2-41BB-8B5E-D29521ACA5FF}" srcOrd="2" destOrd="0" presId="urn:microsoft.com/office/officeart/2009/3/layout/RandomtoResultProcess"/>
    <dgm:cxn modelId="{1CE77ABE-9F31-4A06-B3E6-A515B32DE2C2}" type="presParOf" srcId="{4718EF3F-E6C3-4FE7-A5C8-6F90160B80A1}" destId="{F59251C9-875B-4F49-9DC0-02A275A434E6}" srcOrd="3" destOrd="0" presId="urn:microsoft.com/office/officeart/2009/3/layout/RandomtoResultProcess"/>
    <dgm:cxn modelId="{2D668F7A-8FE9-4512-8520-CB2C51661BEB}" type="presParOf" srcId="{4718EF3F-E6C3-4FE7-A5C8-6F90160B80A1}" destId="{93B7AD0F-FD92-4ADC-A20E-440D553CF883}" srcOrd="4" destOrd="0" presId="urn:microsoft.com/office/officeart/2009/3/layout/RandomtoResultProcess"/>
    <dgm:cxn modelId="{262E645F-0DD4-4B55-B00E-EB126D37E16D}" type="presParOf" srcId="{4718EF3F-E6C3-4FE7-A5C8-6F90160B80A1}" destId="{FE3CB69C-1381-47D8-A0CB-3FB0D4FFFC1C}" srcOrd="5" destOrd="0" presId="urn:microsoft.com/office/officeart/2009/3/layout/RandomtoResultProcess"/>
    <dgm:cxn modelId="{89C8CB80-7624-46F5-9A5B-52D89493D8AC}" type="presParOf" srcId="{4718EF3F-E6C3-4FE7-A5C8-6F90160B80A1}" destId="{8DB35298-5021-42A2-9FCC-3F3467354764}" srcOrd="6" destOrd="0" presId="urn:microsoft.com/office/officeart/2009/3/layout/RandomtoResultProcess"/>
    <dgm:cxn modelId="{84AE7C85-7728-4AFE-B17F-5DBF412B7453}" type="presParOf" srcId="{4718EF3F-E6C3-4FE7-A5C8-6F90160B80A1}" destId="{EA388DF9-8B12-4BB5-A547-13A61DBCF025}" srcOrd="7" destOrd="0" presId="urn:microsoft.com/office/officeart/2009/3/layout/RandomtoResultProcess"/>
    <dgm:cxn modelId="{708659F8-EE86-4F49-9BD9-F8F2BBFC3363}" type="presParOf" srcId="{4718EF3F-E6C3-4FE7-A5C8-6F90160B80A1}" destId="{C6AC5CBD-13AD-4DDC-94C0-E874CAD3E5F3}" srcOrd="8" destOrd="0" presId="urn:microsoft.com/office/officeart/2009/3/layout/RandomtoResultProcess"/>
    <dgm:cxn modelId="{DF075216-8DFF-46D1-B6E3-1648EC790B07}" type="presParOf" srcId="{4718EF3F-E6C3-4FE7-A5C8-6F90160B80A1}" destId="{1D37F493-40A8-4F31-9BFB-E39F97910AE3}" srcOrd="9" destOrd="0" presId="urn:microsoft.com/office/officeart/2009/3/layout/RandomtoResultProcess"/>
    <dgm:cxn modelId="{087A75EC-3ABF-48D1-A625-418741AC98E9}" type="presParOf" srcId="{4718EF3F-E6C3-4FE7-A5C8-6F90160B80A1}" destId="{551947BA-585C-4F68-837B-D87952FFC713}" srcOrd="10" destOrd="0" presId="urn:microsoft.com/office/officeart/2009/3/layout/RandomtoResultProcess"/>
    <dgm:cxn modelId="{C6608C74-3F40-4F7B-90A2-3A4928128878}" type="presParOf" srcId="{4718EF3F-E6C3-4FE7-A5C8-6F90160B80A1}" destId="{134960A8-1694-4AE3-B582-C70A927CBA3B}" srcOrd="11" destOrd="0" presId="urn:microsoft.com/office/officeart/2009/3/layout/RandomtoResultProcess"/>
    <dgm:cxn modelId="{BCADAEF1-71A5-415C-82CE-67DE36604CDF}" type="presParOf" srcId="{4718EF3F-E6C3-4FE7-A5C8-6F90160B80A1}" destId="{6CBFEA20-E802-47C6-8AED-1915ABE647F1}" srcOrd="12" destOrd="0" presId="urn:microsoft.com/office/officeart/2009/3/layout/RandomtoResultProcess"/>
    <dgm:cxn modelId="{211C397B-285C-4A77-824E-49C40EA80E55}" type="presParOf" srcId="{4718EF3F-E6C3-4FE7-A5C8-6F90160B80A1}" destId="{9B77460C-479F-4721-8220-E9BD9ADC8874}" srcOrd="13" destOrd="0" presId="urn:microsoft.com/office/officeart/2009/3/layout/RandomtoResultProcess"/>
    <dgm:cxn modelId="{15887DE3-E3C5-4B04-8665-1134ED7AAD9B}" type="presParOf" srcId="{4718EF3F-E6C3-4FE7-A5C8-6F90160B80A1}" destId="{42684CBB-55C7-4ED4-84FB-AC8931683A41}" srcOrd="14" destOrd="0" presId="urn:microsoft.com/office/officeart/2009/3/layout/RandomtoResultProcess"/>
    <dgm:cxn modelId="{C7A78EEE-FDD5-40F9-90D7-45774F177475}" type="presParOf" srcId="{4718EF3F-E6C3-4FE7-A5C8-6F90160B80A1}" destId="{5FB48B12-4ED7-4A7D-A1F8-2F578BBFC261}" srcOrd="15" destOrd="0" presId="urn:microsoft.com/office/officeart/2009/3/layout/RandomtoResultProcess"/>
    <dgm:cxn modelId="{AB5383F9-0D82-4586-972E-2B932CB85659}" type="presParOf" srcId="{4718EF3F-E6C3-4FE7-A5C8-6F90160B80A1}" destId="{75D41CBE-AC94-450F-B001-53FDB8B8D8EA}" srcOrd="16" destOrd="0" presId="urn:microsoft.com/office/officeart/2009/3/layout/RandomtoResultProcess"/>
    <dgm:cxn modelId="{C128D9B8-F53D-4B96-BF33-3BD38D3710A2}" type="presParOf" srcId="{4718EF3F-E6C3-4FE7-A5C8-6F90160B80A1}" destId="{2F7CEF46-D9DA-4377-81E5-BBB45DF7676A}" srcOrd="17" destOrd="0" presId="urn:microsoft.com/office/officeart/2009/3/layout/RandomtoResultProcess"/>
    <dgm:cxn modelId="{14E98234-6362-4769-B1C6-08944B269628}" type="presParOf" srcId="{4718EF3F-E6C3-4FE7-A5C8-6F90160B80A1}" destId="{D0FC8392-7138-4A80-8A98-E326C50E1910}" srcOrd="18" destOrd="0" presId="urn:microsoft.com/office/officeart/2009/3/layout/RandomtoResultProcess"/>
    <dgm:cxn modelId="{DC66C6D9-3630-490B-BBA7-9674F2DAB84C}" type="presParOf" srcId="{8D316C97-88E6-4146-91E5-7F1BEDFA9365}" destId="{ED8B2FFF-2F00-4F57-9499-247A1EC059C2}" srcOrd="1" destOrd="0" presId="urn:microsoft.com/office/officeart/2009/3/layout/RandomtoResultProcess"/>
    <dgm:cxn modelId="{C5FD89F2-FF60-4DEE-8664-F589DC41BDB4}" type="presParOf" srcId="{ED8B2FFF-2F00-4F57-9499-247A1EC059C2}" destId="{189B2E3C-FCFF-4B44-892D-AB402C9359FE}" srcOrd="0" destOrd="0" presId="urn:microsoft.com/office/officeart/2009/3/layout/RandomtoResultProcess"/>
    <dgm:cxn modelId="{FF591875-9DB4-4330-9D45-5910490E49C4}" type="presParOf" srcId="{ED8B2FFF-2F00-4F57-9499-247A1EC059C2}" destId="{4D1DBD3E-3BA2-4362-894F-89F65822E4F6}" srcOrd="1" destOrd="0" presId="urn:microsoft.com/office/officeart/2009/3/layout/RandomtoResultProcess"/>
    <dgm:cxn modelId="{7AC799FB-24C5-44D7-B133-11ABC85E4E75}" type="presParOf" srcId="{8D316C97-88E6-4146-91E5-7F1BEDFA9365}" destId="{29A75CC5-9695-4A7A-B22D-0F693585652E}" srcOrd="2" destOrd="0" presId="urn:microsoft.com/office/officeart/2009/3/layout/RandomtoResultProcess"/>
    <dgm:cxn modelId="{7A181938-D076-43F7-B4F5-353B5D31E49F}" type="presParOf" srcId="{8D316C97-88E6-4146-91E5-7F1BEDFA9365}" destId="{55295781-5B2A-4F9A-BB4C-C252B627AAB3}" srcOrd="3" destOrd="0" presId="urn:microsoft.com/office/officeart/2009/3/layout/RandomtoResultProcess"/>
    <dgm:cxn modelId="{690E8C56-F73A-43CC-9118-04A34965EA0C}" type="presParOf" srcId="{55295781-5B2A-4F9A-BB4C-C252B627AAB3}" destId="{C419E6B6-1BDE-4B60-AA47-F608C4C64D0F}" srcOrd="0" destOrd="0" presId="urn:microsoft.com/office/officeart/2009/3/layout/RandomtoResultProcess"/>
    <dgm:cxn modelId="{72D0B80F-B820-4926-9DCC-27F6C62B7E31}" type="presParOf" srcId="{55295781-5B2A-4F9A-BB4C-C252B627AAB3}" destId="{0026E5C7-832B-48AD-9E40-ED8D65901EB8}" srcOrd="1" destOrd="0" presId="urn:microsoft.com/office/officeart/2009/3/layout/RandomtoResultProcess"/>
    <dgm:cxn modelId="{04B51A85-1A13-4481-8CB7-C3DAD936DF3B}" type="presParOf" srcId="{8D316C97-88E6-4146-91E5-7F1BEDFA9365}" destId="{F49E34F1-9BF5-472F-A823-D02405045843}" srcOrd="4" destOrd="0" presId="urn:microsoft.com/office/officeart/2009/3/layout/RandomtoResultProcess"/>
    <dgm:cxn modelId="{E7573D55-999C-4591-8FA8-89F6351FEED9}" type="presParOf" srcId="{F49E34F1-9BF5-472F-A823-D02405045843}" destId="{BA2B98D2-84B7-4A52-8E8B-0384B7990E1E}" srcOrd="0" destOrd="0" presId="urn:microsoft.com/office/officeart/2009/3/layout/RandomtoResultProcess"/>
    <dgm:cxn modelId="{6DA6A242-958C-4AF3-8D30-F1DD7781F2D9}" type="presParOf" srcId="{F49E34F1-9BF5-472F-A823-D02405045843}" destId="{7966BF36-3808-4022-AE6F-DD131AAB908E}" srcOrd="1" destOrd="0" presId="urn:microsoft.com/office/officeart/2009/3/layout/RandomtoResultProcess"/>
    <dgm:cxn modelId="{38CFDE18-00A2-4706-80DB-442C76C9C60D}" type="presParOf" srcId="{F49E34F1-9BF5-472F-A823-D02405045843}" destId="{43945285-6D2B-4D29-A714-E76FDD5891A1}"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291F5B-1CA3-475F-B83A-685672E18200}"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zh-CN" altLang="en-US"/>
        </a:p>
      </dgm:t>
    </dgm:pt>
    <dgm:pt modelId="{6CA36490-6D94-489E-A4D1-02AFAF1F0332}">
      <dgm:prSet phldrT="[文本]"/>
      <dgm:spPr/>
      <dgm:t>
        <a:bodyPr/>
        <a:lstStyle/>
        <a:p>
          <a:r>
            <a:rPr lang="zh-CN" b="1" dirty="0" smtClean="0"/>
            <a:t>补充</a:t>
          </a:r>
          <a:r>
            <a:rPr lang="en-US" b="1" dirty="0" smtClean="0"/>
            <a:t>&amp;</a:t>
          </a:r>
          <a:r>
            <a:rPr lang="zh-CN" b="1" dirty="0" smtClean="0"/>
            <a:t>修复</a:t>
          </a:r>
          <a:endParaRPr lang="zh-CN" altLang="en-US" dirty="0"/>
        </a:p>
      </dgm:t>
    </dgm:pt>
    <dgm:pt modelId="{EAFEBDD2-B811-4882-828E-3989DB1BCF55}" type="parTrans" cxnId="{1786012C-31E9-41DA-A77A-8BC3D5B4BDBF}">
      <dgm:prSet/>
      <dgm:spPr/>
      <dgm:t>
        <a:bodyPr/>
        <a:lstStyle/>
        <a:p>
          <a:endParaRPr lang="zh-CN" altLang="en-US"/>
        </a:p>
      </dgm:t>
    </dgm:pt>
    <dgm:pt modelId="{A4CF64BB-48EC-4BC3-956A-59046AE7F841}" type="sibTrans" cxnId="{1786012C-31E9-41DA-A77A-8BC3D5B4BDBF}">
      <dgm:prSet/>
      <dgm:spPr/>
      <dgm:t>
        <a:bodyPr/>
        <a:lstStyle/>
        <a:p>
          <a:endParaRPr lang="zh-CN" altLang="en-US"/>
        </a:p>
      </dgm:t>
    </dgm:pt>
    <dgm:pt modelId="{4ACF198F-421D-4BD6-8B18-C820A37F3FB0}">
      <dgm:prSet phldrT="[文本]"/>
      <dgm:spPr/>
      <dgm:t>
        <a:bodyPr/>
        <a:lstStyle/>
        <a:p>
          <a:r>
            <a:rPr lang="zh-CN" altLang="en-US" dirty="0" smtClean="0"/>
            <a:t>出击</a:t>
          </a:r>
          <a:endParaRPr lang="zh-CN" altLang="en-US" dirty="0"/>
        </a:p>
      </dgm:t>
    </dgm:pt>
    <dgm:pt modelId="{DBE0AAEE-91C8-468C-9013-5002B13A21AE}" type="parTrans" cxnId="{371C91FA-BBC7-4AB8-8A84-E0EF149B8046}">
      <dgm:prSet/>
      <dgm:spPr/>
      <dgm:t>
        <a:bodyPr/>
        <a:lstStyle/>
        <a:p>
          <a:endParaRPr lang="zh-CN" altLang="en-US"/>
        </a:p>
      </dgm:t>
    </dgm:pt>
    <dgm:pt modelId="{5EEB3A47-E3E8-40E0-B15E-0E1F5B1F4212}" type="sibTrans" cxnId="{371C91FA-BBC7-4AB8-8A84-E0EF149B8046}">
      <dgm:prSet/>
      <dgm:spPr/>
      <dgm:t>
        <a:bodyPr/>
        <a:lstStyle/>
        <a:p>
          <a:endParaRPr lang="zh-CN" altLang="en-US"/>
        </a:p>
      </dgm:t>
    </dgm:pt>
    <dgm:pt modelId="{3FD25AA0-6919-4E8B-A6F3-962A7741DABA}">
      <dgm:prSet phldrT="[文本]"/>
      <dgm:spPr/>
      <dgm:t>
        <a:bodyPr/>
        <a:lstStyle/>
        <a:p>
          <a:r>
            <a:rPr lang="zh-CN" altLang="en-US" dirty="0" smtClean="0"/>
            <a:t>创造</a:t>
          </a:r>
          <a:endParaRPr lang="zh-CN" altLang="en-US" dirty="0"/>
        </a:p>
      </dgm:t>
    </dgm:pt>
    <dgm:pt modelId="{1638523C-BE94-42A3-8A8F-6C1E0FE85147}" type="parTrans" cxnId="{A148805D-77C9-4EF7-8591-7B785AE13532}">
      <dgm:prSet/>
      <dgm:spPr/>
      <dgm:t>
        <a:bodyPr/>
        <a:lstStyle/>
        <a:p>
          <a:endParaRPr lang="zh-CN" altLang="en-US"/>
        </a:p>
      </dgm:t>
    </dgm:pt>
    <dgm:pt modelId="{7307FF44-64CB-42DE-BDFD-D4D836AE261C}" type="sibTrans" cxnId="{A148805D-77C9-4EF7-8591-7B785AE13532}">
      <dgm:prSet/>
      <dgm:spPr/>
      <dgm:t>
        <a:bodyPr/>
        <a:lstStyle/>
        <a:p>
          <a:endParaRPr lang="zh-CN" altLang="en-US"/>
        </a:p>
      </dgm:t>
    </dgm:pt>
    <dgm:pt modelId="{1DFA30D6-62F1-4DDD-864B-7D8B8E7576C6}" type="pres">
      <dgm:prSet presAssocID="{23291F5B-1CA3-475F-B83A-685672E18200}" presName="Name0" presStyleCnt="0">
        <dgm:presLayoutVars>
          <dgm:chMax val="21"/>
          <dgm:chPref val="21"/>
        </dgm:presLayoutVars>
      </dgm:prSet>
      <dgm:spPr/>
    </dgm:pt>
    <dgm:pt modelId="{13971BE2-CD5D-4EAF-A50E-045890C8A77C}" type="pres">
      <dgm:prSet presAssocID="{6CA36490-6D94-489E-A4D1-02AFAF1F0332}" presName="text1" presStyleCnt="0"/>
      <dgm:spPr/>
    </dgm:pt>
    <dgm:pt modelId="{7C4E2CA5-A437-4278-93FF-EE4510A6F313}" type="pres">
      <dgm:prSet presAssocID="{6CA36490-6D94-489E-A4D1-02AFAF1F0332}" presName="textRepeatNode" presStyleLbl="alignNode1" presStyleIdx="0" presStyleCnt="3">
        <dgm:presLayoutVars>
          <dgm:chMax val="0"/>
          <dgm:chPref val="0"/>
          <dgm:bulletEnabled val="1"/>
        </dgm:presLayoutVars>
      </dgm:prSet>
      <dgm:spPr/>
      <dgm:t>
        <a:bodyPr/>
        <a:lstStyle/>
        <a:p>
          <a:endParaRPr lang="zh-CN" altLang="en-US"/>
        </a:p>
      </dgm:t>
    </dgm:pt>
    <dgm:pt modelId="{FEF4C5B0-45AB-453A-A59A-F87E78D87EBB}" type="pres">
      <dgm:prSet presAssocID="{6CA36490-6D94-489E-A4D1-02AFAF1F0332}" presName="textaccent1" presStyleCnt="0"/>
      <dgm:spPr/>
    </dgm:pt>
    <dgm:pt modelId="{9F553064-4CD9-4B0C-BA13-466D64C13723}" type="pres">
      <dgm:prSet presAssocID="{6CA36490-6D94-489E-A4D1-02AFAF1F0332}" presName="accentRepeatNode" presStyleLbl="solidAlignAcc1" presStyleIdx="0" presStyleCnt="6"/>
      <dgm:spPr/>
    </dgm:pt>
    <dgm:pt modelId="{500DDFFF-B735-4F51-9482-44312D894C90}" type="pres">
      <dgm:prSet presAssocID="{A4CF64BB-48EC-4BC3-956A-59046AE7F841}" presName="image1" presStyleCnt="0"/>
      <dgm:spPr/>
    </dgm:pt>
    <dgm:pt modelId="{FF3E33A4-F053-4605-899F-C1FC4B45EBBD}" type="pres">
      <dgm:prSet presAssocID="{A4CF64BB-48EC-4BC3-956A-59046AE7F841}" presName="imageRepeatNode" presStyleLbl="alignAcc1" presStyleIdx="0" presStyleCnt="3"/>
      <dgm:spPr/>
    </dgm:pt>
    <dgm:pt modelId="{3F626E10-6226-4F53-8BCD-07474F2D2F54}" type="pres">
      <dgm:prSet presAssocID="{A4CF64BB-48EC-4BC3-956A-59046AE7F841}" presName="imageaccent1" presStyleCnt="0"/>
      <dgm:spPr/>
    </dgm:pt>
    <dgm:pt modelId="{4782B441-6A8A-4F3F-AFCB-6F51E6D9F580}" type="pres">
      <dgm:prSet presAssocID="{A4CF64BB-48EC-4BC3-956A-59046AE7F841}" presName="accentRepeatNode" presStyleLbl="solidAlignAcc1" presStyleIdx="1" presStyleCnt="6"/>
      <dgm:spPr/>
    </dgm:pt>
    <dgm:pt modelId="{935C7148-C96C-4A85-98DA-41DC2DE6F191}" type="pres">
      <dgm:prSet presAssocID="{4ACF198F-421D-4BD6-8B18-C820A37F3FB0}" presName="text2" presStyleCnt="0"/>
      <dgm:spPr/>
    </dgm:pt>
    <dgm:pt modelId="{8B6DFD52-A6A0-4372-AC73-F630E27F0889}" type="pres">
      <dgm:prSet presAssocID="{4ACF198F-421D-4BD6-8B18-C820A37F3FB0}" presName="textRepeatNode" presStyleLbl="alignNode1" presStyleIdx="1" presStyleCnt="3">
        <dgm:presLayoutVars>
          <dgm:chMax val="0"/>
          <dgm:chPref val="0"/>
          <dgm:bulletEnabled val="1"/>
        </dgm:presLayoutVars>
      </dgm:prSet>
      <dgm:spPr/>
    </dgm:pt>
    <dgm:pt modelId="{1D5F8E44-A684-45A8-B925-77FE9D942DDC}" type="pres">
      <dgm:prSet presAssocID="{4ACF198F-421D-4BD6-8B18-C820A37F3FB0}" presName="textaccent2" presStyleCnt="0"/>
      <dgm:spPr/>
    </dgm:pt>
    <dgm:pt modelId="{9E2678C7-0E73-4F22-B4C3-49F40EBA8076}" type="pres">
      <dgm:prSet presAssocID="{4ACF198F-421D-4BD6-8B18-C820A37F3FB0}" presName="accentRepeatNode" presStyleLbl="solidAlignAcc1" presStyleIdx="2" presStyleCnt="6"/>
      <dgm:spPr/>
    </dgm:pt>
    <dgm:pt modelId="{63E4E3FC-342B-4AAC-A87E-CE763D72BB0C}" type="pres">
      <dgm:prSet presAssocID="{5EEB3A47-E3E8-40E0-B15E-0E1F5B1F4212}" presName="image2" presStyleCnt="0"/>
      <dgm:spPr/>
    </dgm:pt>
    <dgm:pt modelId="{DE3A573B-A14B-4732-BE7F-1BFBCF8588CA}" type="pres">
      <dgm:prSet presAssocID="{5EEB3A47-E3E8-40E0-B15E-0E1F5B1F4212}" presName="imageRepeatNode" presStyleLbl="alignAcc1" presStyleIdx="1" presStyleCnt="3" custLinFactNeighborX="1562" custLinFactNeighborY="2566"/>
      <dgm:spPr/>
    </dgm:pt>
    <dgm:pt modelId="{C12F43EB-5F64-44EC-908B-000EE37CD069}" type="pres">
      <dgm:prSet presAssocID="{5EEB3A47-E3E8-40E0-B15E-0E1F5B1F4212}" presName="imageaccent2" presStyleCnt="0"/>
      <dgm:spPr/>
    </dgm:pt>
    <dgm:pt modelId="{B2CAE136-5433-4876-AFA0-235A06C56F49}" type="pres">
      <dgm:prSet presAssocID="{5EEB3A47-E3E8-40E0-B15E-0E1F5B1F4212}" presName="accentRepeatNode" presStyleLbl="solidAlignAcc1" presStyleIdx="3" presStyleCnt="6"/>
      <dgm:spPr/>
    </dgm:pt>
    <dgm:pt modelId="{F0AEDA38-0A68-41D9-9E76-DF490516A7BE}" type="pres">
      <dgm:prSet presAssocID="{3FD25AA0-6919-4E8B-A6F3-962A7741DABA}" presName="text3" presStyleCnt="0"/>
      <dgm:spPr/>
    </dgm:pt>
    <dgm:pt modelId="{71B6CBF6-FE87-41BD-9D2C-01CFF6188203}" type="pres">
      <dgm:prSet presAssocID="{3FD25AA0-6919-4E8B-A6F3-962A7741DABA}" presName="textRepeatNode" presStyleLbl="alignNode1" presStyleIdx="2" presStyleCnt="3">
        <dgm:presLayoutVars>
          <dgm:chMax val="0"/>
          <dgm:chPref val="0"/>
          <dgm:bulletEnabled val="1"/>
        </dgm:presLayoutVars>
      </dgm:prSet>
      <dgm:spPr/>
    </dgm:pt>
    <dgm:pt modelId="{26DB81B7-4008-4442-AE30-0D53F3AA7AB5}" type="pres">
      <dgm:prSet presAssocID="{3FD25AA0-6919-4E8B-A6F3-962A7741DABA}" presName="textaccent3" presStyleCnt="0"/>
      <dgm:spPr/>
    </dgm:pt>
    <dgm:pt modelId="{6576AB32-FAB1-4B74-ACDC-ADFF6996E7EF}" type="pres">
      <dgm:prSet presAssocID="{3FD25AA0-6919-4E8B-A6F3-962A7741DABA}" presName="accentRepeatNode" presStyleLbl="solidAlignAcc1" presStyleIdx="4" presStyleCnt="6"/>
      <dgm:spPr/>
    </dgm:pt>
    <dgm:pt modelId="{F4438624-93CA-4847-B702-3CFE57A564A3}" type="pres">
      <dgm:prSet presAssocID="{7307FF44-64CB-42DE-BDFD-D4D836AE261C}" presName="image3" presStyleCnt="0"/>
      <dgm:spPr/>
    </dgm:pt>
    <dgm:pt modelId="{B99C3499-20FD-45D4-A7CE-165E604AB97B}" type="pres">
      <dgm:prSet presAssocID="{7307FF44-64CB-42DE-BDFD-D4D836AE261C}" presName="imageRepeatNode" presStyleLbl="alignAcc1" presStyleIdx="2" presStyleCnt="3"/>
      <dgm:spPr/>
    </dgm:pt>
    <dgm:pt modelId="{395712F9-603A-4C5F-8764-A8D12430633B}" type="pres">
      <dgm:prSet presAssocID="{7307FF44-64CB-42DE-BDFD-D4D836AE261C}" presName="imageaccent3" presStyleCnt="0"/>
      <dgm:spPr/>
    </dgm:pt>
    <dgm:pt modelId="{7BAE3FE7-9B00-4C61-B027-7776C844B99B}" type="pres">
      <dgm:prSet presAssocID="{7307FF44-64CB-42DE-BDFD-D4D836AE261C}" presName="accentRepeatNode" presStyleLbl="solidAlignAcc1" presStyleIdx="5" presStyleCnt="6"/>
      <dgm:spPr/>
    </dgm:pt>
  </dgm:ptLst>
  <dgm:cxnLst>
    <dgm:cxn modelId="{13655D3F-AB82-4E9C-9272-29EB15330939}" type="presOf" srcId="{7307FF44-64CB-42DE-BDFD-D4D836AE261C}" destId="{B99C3499-20FD-45D4-A7CE-165E604AB97B}" srcOrd="0" destOrd="0" presId="urn:microsoft.com/office/officeart/2008/layout/HexagonCluster"/>
    <dgm:cxn modelId="{022D4E7A-0E90-4AAD-BA51-C3D843364C13}" type="presOf" srcId="{5EEB3A47-E3E8-40E0-B15E-0E1F5B1F4212}" destId="{DE3A573B-A14B-4732-BE7F-1BFBCF8588CA}" srcOrd="0" destOrd="0" presId="urn:microsoft.com/office/officeart/2008/layout/HexagonCluster"/>
    <dgm:cxn modelId="{1786012C-31E9-41DA-A77A-8BC3D5B4BDBF}" srcId="{23291F5B-1CA3-475F-B83A-685672E18200}" destId="{6CA36490-6D94-489E-A4D1-02AFAF1F0332}" srcOrd="0" destOrd="0" parTransId="{EAFEBDD2-B811-4882-828E-3989DB1BCF55}" sibTransId="{A4CF64BB-48EC-4BC3-956A-59046AE7F841}"/>
    <dgm:cxn modelId="{02D95EF8-287F-4255-BC73-C96C17181018}" type="presOf" srcId="{3FD25AA0-6919-4E8B-A6F3-962A7741DABA}" destId="{71B6CBF6-FE87-41BD-9D2C-01CFF6188203}" srcOrd="0" destOrd="0" presId="urn:microsoft.com/office/officeart/2008/layout/HexagonCluster"/>
    <dgm:cxn modelId="{0F9E118C-9A2A-4AE6-8276-2A851FE63CCD}" type="presOf" srcId="{A4CF64BB-48EC-4BC3-956A-59046AE7F841}" destId="{FF3E33A4-F053-4605-899F-C1FC4B45EBBD}" srcOrd="0" destOrd="0" presId="urn:microsoft.com/office/officeart/2008/layout/HexagonCluster"/>
    <dgm:cxn modelId="{99517CB0-3A03-4E7E-A239-4CFB6932C8E1}" type="presOf" srcId="{4ACF198F-421D-4BD6-8B18-C820A37F3FB0}" destId="{8B6DFD52-A6A0-4372-AC73-F630E27F0889}" srcOrd="0" destOrd="0" presId="urn:microsoft.com/office/officeart/2008/layout/HexagonCluster"/>
    <dgm:cxn modelId="{371C91FA-BBC7-4AB8-8A84-E0EF149B8046}" srcId="{23291F5B-1CA3-475F-B83A-685672E18200}" destId="{4ACF198F-421D-4BD6-8B18-C820A37F3FB0}" srcOrd="1" destOrd="0" parTransId="{DBE0AAEE-91C8-468C-9013-5002B13A21AE}" sibTransId="{5EEB3A47-E3E8-40E0-B15E-0E1F5B1F4212}"/>
    <dgm:cxn modelId="{943AD681-B191-4521-8C49-E2900B5F1FB2}" type="presOf" srcId="{23291F5B-1CA3-475F-B83A-685672E18200}" destId="{1DFA30D6-62F1-4DDD-864B-7D8B8E7576C6}" srcOrd="0" destOrd="0" presId="urn:microsoft.com/office/officeart/2008/layout/HexagonCluster"/>
    <dgm:cxn modelId="{A148805D-77C9-4EF7-8591-7B785AE13532}" srcId="{23291F5B-1CA3-475F-B83A-685672E18200}" destId="{3FD25AA0-6919-4E8B-A6F3-962A7741DABA}" srcOrd="2" destOrd="0" parTransId="{1638523C-BE94-42A3-8A8F-6C1E0FE85147}" sibTransId="{7307FF44-64CB-42DE-BDFD-D4D836AE261C}"/>
    <dgm:cxn modelId="{A953D5F0-D48C-4471-9125-7AEB5C46C34B}" type="presOf" srcId="{6CA36490-6D94-489E-A4D1-02AFAF1F0332}" destId="{7C4E2CA5-A437-4278-93FF-EE4510A6F313}" srcOrd="0" destOrd="0" presId="urn:microsoft.com/office/officeart/2008/layout/HexagonCluster"/>
    <dgm:cxn modelId="{4317FAF5-4617-4E06-BFEF-F1A5BD84A7A2}" type="presParOf" srcId="{1DFA30D6-62F1-4DDD-864B-7D8B8E7576C6}" destId="{13971BE2-CD5D-4EAF-A50E-045890C8A77C}" srcOrd="0" destOrd="0" presId="urn:microsoft.com/office/officeart/2008/layout/HexagonCluster"/>
    <dgm:cxn modelId="{0D9418A4-BF3C-40AC-A3E4-5A672B035D2F}" type="presParOf" srcId="{13971BE2-CD5D-4EAF-A50E-045890C8A77C}" destId="{7C4E2CA5-A437-4278-93FF-EE4510A6F313}" srcOrd="0" destOrd="0" presId="urn:microsoft.com/office/officeart/2008/layout/HexagonCluster"/>
    <dgm:cxn modelId="{D182232D-8F56-4238-8B74-8A41A80FDA5C}" type="presParOf" srcId="{1DFA30D6-62F1-4DDD-864B-7D8B8E7576C6}" destId="{FEF4C5B0-45AB-453A-A59A-F87E78D87EBB}" srcOrd="1" destOrd="0" presId="urn:microsoft.com/office/officeart/2008/layout/HexagonCluster"/>
    <dgm:cxn modelId="{1CF22AC6-C6D6-4B73-A4A0-917A6D584C4F}" type="presParOf" srcId="{FEF4C5B0-45AB-453A-A59A-F87E78D87EBB}" destId="{9F553064-4CD9-4B0C-BA13-466D64C13723}" srcOrd="0" destOrd="0" presId="urn:microsoft.com/office/officeart/2008/layout/HexagonCluster"/>
    <dgm:cxn modelId="{35F2E60B-9241-4C6B-B574-60B51F2F4F3D}" type="presParOf" srcId="{1DFA30D6-62F1-4DDD-864B-7D8B8E7576C6}" destId="{500DDFFF-B735-4F51-9482-44312D894C90}" srcOrd="2" destOrd="0" presId="urn:microsoft.com/office/officeart/2008/layout/HexagonCluster"/>
    <dgm:cxn modelId="{AA56CBCA-395B-479E-83CE-4633E71620C2}" type="presParOf" srcId="{500DDFFF-B735-4F51-9482-44312D894C90}" destId="{FF3E33A4-F053-4605-899F-C1FC4B45EBBD}" srcOrd="0" destOrd="0" presId="urn:microsoft.com/office/officeart/2008/layout/HexagonCluster"/>
    <dgm:cxn modelId="{92A08700-2E62-48D5-BE9E-6A733C30BF7D}" type="presParOf" srcId="{1DFA30D6-62F1-4DDD-864B-7D8B8E7576C6}" destId="{3F626E10-6226-4F53-8BCD-07474F2D2F54}" srcOrd="3" destOrd="0" presId="urn:microsoft.com/office/officeart/2008/layout/HexagonCluster"/>
    <dgm:cxn modelId="{3930E1B2-F0FB-43E4-92EA-661AE7DB250E}" type="presParOf" srcId="{3F626E10-6226-4F53-8BCD-07474F2D2F54}" destId="{4782B441-6A8A-4F3F-AFCB-6F51E6D9F580}" srcOrd="0" destOrd="0" presId="urn:microsoft.com/office/officeart/2008/layout/HexagonCluster"/>
    <dgm:cxn modelId="{CFD53B72-BA75-4F59-8ED8-A9B5DB52E764}" type="presParOf" srcId="{1DFA30D6-62F1-4DDD-864B-7D8B8E7576C6}" destId="{935C7148-C96C-4A85-98DA-41DC2DE6F191}" srcOrd="4" destOrd="0" presId="urn:microsoft.com/office/officeart/2008/layout/HexagonCluster"/>
    <dgm:cxn modelId="{9F8C27AC-8CE1-4A7A-8876-22A7678FD0C9}" type="presParOf" srcId="{935C7148-C96C-4A85-98DA-41DC2DE6F191}" destId="{8B6DFD52-A6A0-4372-AC73-F630E27F0889}" srcOrd="0" destOrd="0" presId="urn:microsoft.com/office/officeart/2008/layout/HexagonCluster"/>
    <dgm:cxn modelId="{77451A44-D605-46DF-BACA-D5C2880C40AE}" type="presParOf" srcId="{1DFA30D6-62F1-4DDD-864B-7D8B8E7576C6}" destId="{1D5F8E44-A684-45A8-B925-77FE9D942DDC}" srcOrd="5" destOrd="0" presId="urn:microsoft.com/office/officeart/2008/layout/HexagonCluster"/>
    <dgm:cxn modelId="{C3C4CFAA-3C68-41E6-A670-C11689F20213}" type="presParOf" srcId="{1D5F8E44-A684-45A8-B925-77FE9D942DDC}" destId="{9E2678C7-0E73-4F22-B4C3-49F40EBA8076}" srcOrd="0" destOrd="0" presId="urn:microsoft.com/office/officeart/2008/layout/HexagonCluster"/>
    <dgm:cxn modelId="{3863EF22-1B5D-413C-86E6-69EDA48E5799}" type="presParOf" srcId="{1DFA30D6-62F1-4DDD-864B-7D8B8E7576C6}" destId="{63E4E3FC-342B-4AAC-A87E-CE763D72BB0C}" srcOrd="6" destOrd="0" presId="urn:microsoft.com/office/officeart/2008/layout/HexagonCluster"/>
    <dgm:cxn modelId="{95AC510F-AF18-4392-A30E-66AC102FCEF9}" type="presParOf" srcId="{63E4E3FC-342B-4AAC-A87E-CE763D72BB0C}" destId="{DE3A573B-A14B-4732-BE7F-1BFBCF8588CA}" srcOrd="0" destOrd="0" presId="urn:microsoft.com/office/officeart/2008/layout/HexagonCluster"/>
    <dgm:cxn modelId="{D845602C-8500-4A91-AC89-B9FF4A673122}" type="presParOf" srcId="{1DFA30D6-62F1-4DDD-864B-7D8B8E7576C6}" destId="{C12F43EB-5F64-44EC-908B-000EE37CD069}" srcOrd="7" destOrd="0" presId="urn:microsoft.com/office/officeart/2008/layout/HexagonCluster"/>
    <dgm:cxn modelId="{CFCE85E1-6B65-4B39-9D3A-09E8BCFDB4A4}" type="presParOf" srcId="{C12F43EB-5F64-44EC-908B-000EE37CD069}" destId="{B2CAE136-5433-4876-AFA0-235A06C56F49}" srcOrd="0" destOrd="0" presId="urn:microsoft.com/office/officeart/2008/layout/HexagonCluster"/>
    <dgm:cxn modelId="{4699412C-965B-442E-A3BF-2330CDFB3051}" type="presParOf" srcId="{1DFA30D6-62F1-4DDD-864B-7D8B8E7576C6}" destId="{F0AEDA38-0A68-41D9-9E76-DF490516A7BE}" srcOrd="8" destOrd="0" presId="urn:microsoft.com/office/officeart/2008/layout/HexagonCluster"/>
    <dgm:cxn modelId="{F2A7A9FA-F8C6-48B5-81C6-6744D612FA3E}" type="presParOf" srcId="{F0AEDA38-0A68-41D9-9E76-DF490516A7BE}" destId="{71B6CBF6-FE87-41BD-9D2C-01CFF6188203}" srcOrd="0" destOrd="0" presId="urn:microsoft.com/office/officeart/2008/layout/HexagonCluster"/>
    <dgm:cxn modelId="{C390E31F-EB27-49A0-9719-D5B4D4D38F64}" type="presParOf" srcId="{1DFA30D6-62F1-4DDD-864B-7D8B8E7576C6}" destId="{26DB81B7-4008-4442-AE30-0D53F3AA7AB5}" srcOrd="9" destOrd="0" presId="urn:microsoft.com/office/officeart/2008/layout/HexagonCluster"/>
    <dgm:cxn modelId="{5F885A67-AEC9-4D6E-851D-B0F885BA0D26}" type="presParOf" srcId="{26DB81B7-4008-4442-AE30-0D53F3AA7AB5}" destId="{6576AB32-FAB1-4B74-ACDC-ADFF6996E7EF}" srcOrd="0" destOrd="0" presId="urn:microsoft.com/office/officeart/2008/layout/HexagonCluster"/>
    <dgm:cxn modelId="{1ACF2D52-062F-4B64-BDE1-E8FE15726ADC}" type="presParOf" srcId="{1DFA30D6-62F1-4DDD-864B-7D8B8E7576C6}" destId="{F4438624-93CA-4847-B702-3CFE57A564A3}" srcOrd="10" destOrd="0" presId="urn:microsoft.com/office/officeart/2008/layout/HexagonCluster"/>
    <dgm:cxn modelId="{D523A7DD-7801-4B19-986C-B4D3EDC44C35}" type="presParOf" srcId="{F4438624-93CA-4847-B702-3CFE57A564A3}" destId="{B99C3499-20FD-45D4-A7CE-165E604AB97B}" srcOrd="0" destOrd="0" presId="urn:microsoft.com/office/officeart/2008/layout/HexagonCluster"/>
    <dgm:cxn modelId="{EE183C00-F5D2-45FE-9354-C3FDEB0A718C}" type="presParOf" srcId="{1DFA30D6-62F1-4DDD-864B-7D8B8E7576C6}" destId="{395712F9-603A-4C5F-8764-A8D12430633B}" srcOrd="11" destOrd="0" presId="urn:microsoft.com/office/officeart/2008/layout/HexagonCluster"/>
    <dgm:cxn modelId="{C906DBE4-9562-4DC0-B87C-431191D82013}" type="presParOf" srcId="{395712F9-603A-4C5F-8764-A8D12430633B}" destId="{7BAE3FE7-9B00-4C61-B027-7776C844B99B}"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288EB-9A6D-40CB-943F-42743C9A8DA3}">
      <dsp:nvSpPr>
        <dsp:cNvPr id="0" name=""/>
        <dsp:cNvSpPr/>
      </dsp:nvSpPr>
      <dsp:spPr>
        <a:xfrm>
          <a:off x="0" y="0"/>
          <a:ext cx="859631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C7119-8DE0-45A6-B590-526FE78DF2DE}">
      <dsp:nvSpPr>
        <dsp:cNvPr id="0" name=""/>
        <dsp:cNvSpPr/>
      </dsp:nvSpPr>
      <dsp:spPr>
        <a:xfrm>
          <a:off x="0" y="0"/>
          <a:ext cx="1719262" cy="388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endParaRPr lang="zh-CN" altLang="en-US" sz="4500" kern="1200"/>
        </a:p>
      </dsp:txBody>
      <dsp:txXfrm>
        <a:off x="0" y="0"/>
        <a:ext cx="1719262" cy="3881437"/>
      </dsp:txXfrm>
    </dsp:sp>
    <dsp:sp modelId="{B7C8A705-97E8-4D9D-B5D7-B8CB85E46E98}">
      <dsp:nvSpPr>
        <dsp:cNvPr id="0" name=""/>
        <dsp:cNvSpPr/>
      </dsp:nvSpPr>
      <dsp:spPr>
        <a:xfrm>
          <a:off x="1848207" y="60647"/>
          <a:ext cx="6748104" cy="12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CN" sz="2200" kern="1200" dirty="0" smtClean="0"/>
            <a:t>学习者：初高中的化学学科初学者或者未学习过而准备学习者。年龄大致处于</a:t>
          </a:r>
          <a:r>
            <a:rPr lang="en-US" sz="2200" kern="1200" dirty="0" smtClean="0"/>
            <a:t>13~17</a:t>
          </a:r>
          <a:r>
            <a:rPr lang="zh-CN" sz="2200" kern="1200" dirty="0" smtClean="0"/>
            <a:t>岁（可能包括更年长的化学学习缺失者）。</a:t>
          </a:r>
          <a:endParaRPr lang="zh-CN" altLang="en-US" sz="2200" kern="1200" dirty="0"/>
        </a:p>
      </dsp:txBody>
      <dsp:txXfrm>
        <a:off x="1848207" y="60647"/>
        <a:ext cx="6748104" cy="1212949"/>
      </dsp:txXfrm>
    </dsp:sp>
    <dsp:sp modelId="{3B38C7E9-2F34-48C1-A225-9820235F5B02}">
      <dsp:nvSpPr>
        <dsp:cNvPr id="0" name=""/>
        <dsp:cNvSpPr/>
      </dsp:nvSpPr>
      <dsp:spPr>
        <a:xfrm>
          <a:off x="1719262" y="1273596"/>
          <a:ext cx="687704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885E3-6CCA-45F5-882D-8DC892C8EBFC}">
      <dsp:nvSpPr>
        <dsp:cNvPr id="0" name=""/>
        <dsp:cNvSpPr/>
      </dsp:nvSpPr>
      <dsp:spPr>
        <a:xfrm>
          <a:off x="1848207" y="1334243"/>
          <a:ext cx="6748104" cy="12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CN" sz="2200" kern="1200" dirty="0" smtClean="0"/>
            <a:t>性别：男女皆宜，但考虑到性别差异在学习初期造成的学习效果差异，本游戏更偏向于面向男性，这一点在游戏人物设定上会稍有体现。</a:t>
          </a:r>
          <a:endParaRPr lang="zh-CN" altLang="en-US" sz="2200" kern="1200" dirty="0"/>
        </a:p>
      </dsp:txBody>
      <dsp:txXfrm>
        <a:off x="1848207" y="1334243"/>
        <a:ext cx="6748104" cy="1212949"/>
      </dsp:txXfrm>
    </dsp:sp>
    <dsp:sp modelId="{04030937-52B2-408B-91B6-6B7646A1FEE2}">
      <dsp:nvSpPr>
        <dsp:cNvPr id="0" name=""/>
        <dsp:cNvSpPr/>
      </dsp:nvSpPr>
      <dsp:spPr>
        <a:xfrm>
          <a:off x="1719262" y="2547193"/>
          <a:ext cx="687704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0C2A2-A4A1-4450-BFD7-AE2A95BA5DB4}">
      <dsp:nvSpPr>
        <dsp:cNvPr id="0" name=""/>
        <dsp:cNvSpPr/>
      </dsp:nvSpPr>
      <dsp:spPr>
        <a:xfrm>
          <a:off x="1848207" y="2607840"/>
          <a:ext cx="6748104" cy="12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CN" sz="2200" kern="1200" dirty="0" smtClean="0"/>
            <a:t>认知成熟度：该阶段的学习者尚未形成较高的认知成熟度</a:t>
          </a:r>
          <a:endParaRPr lang="zh-CN" altLang="en-US" sz="2200" kern="1200" dirty="0"/>
        </a:p>
      </dsp:txBody>
      <dsp:txXfrm>
        <a:off x="1848207" y="2607840"/>
        <a:ext cx="6748104" cy="1212949"/>
      </dsp:txXfrm>
    </dsp:sp>
    <dsp:sp modelId="{3C6E8F1B-42C1-406B-ADEB-8BC638317664}">
      <dsp:nvSpPr>
        <dsp:cNvPr id="0" name=""/>
        <dsp:cNvSpPr/>
      </dsp:nvSpPr>
      <dsp:spPr>
        <a:xfrm>
          <a:off x="1719262" y="3820789"/>
          <a:ext cx="6877049"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DFEAF-B0BA-4145-8961-991465ADA67F}">
      <dsp:nvSpPr>
        <dsp:cNvPr id="0" name=""/>
        <dsp:cNvSpPr/>
      </dsp:nvSpPr>
      <dsp:spPr>
        <a:xfrm rot="5400000">
          <a:off x="5088157" y="-1804103"/>
          <a:ext cx="1514670" cy="550163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CN" altLang="en-US" sz="3600" kern="1200" dirty="0" smtClean="0"/>
            <a:t>收集难度</a:t>
          </a:r>
          <a:endParaRPr lang="zh-CN" altLang="en-US" sz="3600" kern="1200" dirty="0"/>
        </a:p>
        <a:p>
          <a:pPr marL="285750" lvl="1" indent="-285750" algn="l" defTabSz="1600200">
            <a:lnSpc>
              <a:spcPct val="90000"/>
            </a:lnSpc>
            <a:spcBef>
              <a:spcPct val="0"/>
            </a:spcBef>
            <a:spcAft>
              <a:spcPct val="15000"/>
            </a:spcAft>
            <a:buChar char="••"/>
          </a:pPr>
          <a:r>
            <a:rPr lang="zh-CN" altLang="en-US" sz="3600" kern="1200" dirty="0" smtClean="0"/>
            <a:t>变比强化</a:t>
          </a:r>
          <a:endParaRPr lang="zh-CN" altLang="en-US" sz="3600" kern="1200" dirty="0"/>
        </a:p>
      </dsp:txBody>
      <dsp:txXfrm rot="-5400000">
        <a:off x="3094673" y="263321"/>
        <a:ext cx="5427699" cy="1366790"/>
      </dsp:txXfrm>
    </dsp:sp>
    <dsp:sp modelId="{74FBCF2F-ECF7-4C6C-BA70-C3156E4273F3}">
      <dsp:nvSpPr>
        <dsp:cNvPr id="0" name=""/>
        <dsp:cNvSpPr/>
      </dsp:nvSpPr>
      <dsp:spPr>
        <a:xfrm>
          <a:off x="0" y="47"/>
          <a:ext cx="3094672" cy="18933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CN" altLang="en-US" sz="4000" kern="1200" dirty="0" smtClean="0"/>
            <a:t>元素稀有度</a:t>
          </a:r>
          <a:endParaRPr lang="zh-CN" altLang="en-US" sz="4000" kern="1200" dirty="0"/>
        </a:p>
      </dsp:txBody>
      <dsp:txXfrm>
        <a:off x="92425" y="92472"/>
        <a:ext cx="2909822" cy="1708487"/>
      </dsp:txXfrm>
    </dsp:sp>
    <dsp:sp modelId="{1078C8BE-C8E7-4B0D-A3DC-76CCB2660337}">
      <dsp:nvSpPr>
        <dsp:cNvPr id="0" name=""/>
        <dsp:cNvSpPr/>
      </dsp:nvSpPr>
      <dsp:spPr>
        <a:xfrm rot="5400000">
          <a:off x="5088157" y="183900"/>
          <a:ext cx="1514670" cy="550163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CN" altLang="en-US" sz="3600" kern="1200" dirty="0" smtClean="0"/>
            <a:t>战绩评定</a:t>
          </a:r>
          <a:endParaRPr lang="zh-CN" altLang="en-US" sz="3600" kern="1200" dirty="0"/>
        </a:p>
        <a:p>
          <a:pPr marL="285750" lvl="1" indent="-285750" algn="l" defTabSz="1600200">
            <a:lnSpc>
              <a:spcPct val="90000"/>
            </a:lnSpc>
            <a:spcBef>
              <a:spcPct val="0"/>
            </a:spcBef>
            <a:spcAft>
              <a:spcPct val="15000"/>
            </a:spcAft>
            <a:buChar char="••"/>
          </a:pPr>
          <a:r>
            <a:rPr lang="zh-CN" altLang="en-US" sz="3600" kern="1200" dirty="0" smtClean="0"/>
            <a:t>成就感</a:t>
          </a:r>
          <a:endParaRPr lang="zh-CN" altLang="en-US" sz="3600" kern="1200" dirty="0"/>
        </a:p>
      </dsp:txBody>
      <dsp:txXfrm rot="-5400000">
        <a:off x="3094673" y="2251324"/>
        <a:ext cx="5427699" cy="1366790"/>
      </dsp:txXfrm>
    </dsp:sp>
    <dsp:sp modelId="{28142490-1C7F-454F-B688-C301BBF801D9}">
      <dsp:nvSpPr>
        <dsp:cNvPr id="0" name=""/>
        <dsp:cNvSpPr/>
      </dsp:nvSpPr>
      <dsp:spPr>
        <a:xfrm>
          <a:off x="0" y="1988051"/>
          <a:ext cx="3094672" cy="18933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altLang="en-US" sz="4400" kern="1200" dirty="0" smtClean="0"/>
            <a:t>实时反馈</a:t>
          </a:r>
          <a:endParaRPr lang="zh-CN" altLang="en-US" sz="4400" kern="1200" dirty="0"/>
        </a:p>
      </dsp:txBody>
      <dsp:txXfrm>
        <a:off x="92425" y="2080476"/>
        <a:ext cx="2909822" cy="1708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288EB-9A6D-40CB-943F-42743C9A8DA3}">
      <dsp:nvSpPr>
        <dsp:cNvPr id="0" name=""/>
        <dsp:cNvSpPr/>
      </dsp:nvSpPr>
      <dsp:spPr>
        <a:xfrm>
          <a:off x="0" y="0"/>
          <a:ext cx="94805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C7119-8DE0-45A6-B590-526FE78DF2DE}">
      <dsp:nvSpPr>
        <dsp:cNvPr id="0" name=""/>
        <dsp:cNvSpPr/>
      </dsp:nvSpPr>
      <dsp:spPr>
        <a:xfrm>
          <a:off x="0" y="0"/>
          <a:ext cx="1896110" cy="4697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endParaRPr lang="zh-CN" altLang="en-US" sz="5000" kern="1200"/>
        </a:p>
      </dsp:txBody>
      <dsp:txXfrm>
        <a:off x="0" y="0"/>
        <a:ext cx="1896110" cy="4697412"/>
      </dsp:txXfrm>
    </dsp:sp>
    <dsp:sp modelId="{B7C8A705-97E8-4D9D-B5D7-B8CB85E46E98}">
      <dsp:nvSpPr>
        <dsp:cNvPr id="0" name=""/>
        <dsp:cNvSpPr/>
      </dsp:nvSpPr>
      <dsp:spPr>
        <a:xfrm>
          <a:off x="2038318" y="73397"/>
          <a:ext cx="7442231" cy="146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zh-CN" sz="2100" kern="1200" dirty="0" smtClean="0"/>
            <a:t>文化背景：完成了基本初等教育，对于以非专业形式的知识能够不费力地接受。具有一定的数理逻辑能力。</a:t>
          </a:r>
          <a:endParaRPr lang="zh-CN" altLang="en-US" sz="2100" kern="1200" dirty="0"/>
        </a:p>
      </dsp:txBody>
      <dsp:txXfrm>
        <a:off x="2038318" y="73397"/>
        <a:ext cx="7442231" cy="1467941"/>
      </dsp:txXfrm>
    </dsp:sp>
    <dsp:sp modelId="{3B38C7E9-2F34-48C1-A225-9820235F5B02}">
      <dsp:nvSpPr>
        <dsp:cNvPr id="0" name=""/>
        <dsp:cNvSpPr/>
      </dsp:nvSpPr>
      <dsp:spPr>
        <a:xfrm>
          <a:off x="1896109" y="1455612"/>
          <a:ext cx="758444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885E3-6CCA-45F5-882D-8DC892C8EBFC}">
      <dsp:nvSpPr>
        <dsp:cNvPr id="0" name=""/>
        <dsp:cNvSpPr/>
      </dsp:nvSpPr>
      <dsp:spPr>
        <a:xfrm>
          <a:off x="2038318" y="1614735"/>
          <a:ext cx="7442231" cy="146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zh-CN" sz="2100" kern="1200" dirty="0" smtClean="0"/>
            <a:t>学习风格：对于传统式课本学习缺少兴趣与动力，偏好灵活的学习方式。</a:t>
          </a:r>
          <a:endParaRPr lang="zh-CN" altLang="en-US" sz="2100" kern="1200" dirty="0"/>
        </a:p>
      </dsp:txBody>
      <dsp:txXfrm>
        <a:off x="2038318" y="1614735"/>
        <a:ext cx="7442231" cy="1467941"/>
      </dsp:txXfrm>
    </dsp:sp>
    <dsp:sp modelId="{04030937-52B2-408B-91B6-6B7646A1FEE2}">
      <dsp:nvSpPr>
        <dsp:cNvPr id="0" name=""/>
        <dsp:cNvSpPr/>
      </dsp:nvSpPr>
      <dsp:spPr>
        <a:xfrm>
          <a:off x="1896109" y="2839789"/>
          <a:ext cx="758444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0C2A2-A4A1-4450-BFD7-AE2A95BA5DB4}">
      <dsp:nvSpPr>
        <dsp:cNvPr id="0" name=""/>
        <dsp:cNvSpPr/>
      </dsp:nvSpPr>
      <dsp:spPr>
        <a:xfrm>
          <a:off x="1902571" y="2884607"/>
          <a:ext cx="7442231" cy="146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zh-CN" sz="2100" kern="1200" dirty="0" smtClean="0"/>
            <a:t>起始能力预估：从毫无基础到具备基本基础均可，毫无基础的学习者可以借此了解化学学科基础知识，而已经具备基本基础的学习者也可以在游戏中进阶，巩固既有学习，获取衍生的新知识。</a:t>
          </a:r>
          <a:endParaRPr lang="zh-CN" altLang="en-US" sz="2100" kern="1200" dirty="0"/>
        </a:p>
      </dsp:txBody>
      <dsp:txXfrm>
        <a:off x="1902571" y="2884607"/>
        <a:ext cx="7442231" cy="1467941"/>
      </dsp:txXfrm>
    </dsp:sp>
    <dsp:sp modelId="{3C6E8F1B-42C1-406B-ADEB-8BC638317664}">
      <dsp:nvSpPr>
        <dsp:cNvPr id="0" name=""/>
        <dsp:cNvSpPr/>
      </dsp:nvSpPr>
      <dsp:spPr>
        <a:xfrm>
          <a:off x="1896109" y="4624014"/>
          <a:ext cx="7584440"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6C766-8C81-46EF-89F3-9F7805B5BB05}">
      <dsp:nvSpPr>
        <dsp:cNvPr id="0" name=""/>
        <dsp:cNvSpPr/>
      </dsp:nvSpPr>
      <dsp:spPr>
        <a:xfrm>
          <a:off x="0" y="473898"/>
          <a:ext cx="8596312"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73076E-0467-45B9-A887-1B19073211EE}">
      <dsp:nvSpPr>
        <dsp:cNvPr id="0" name=""/>
        <dsp:cNvSpPr/>
      </dsp:nvSpPr>
      <dsp:spPr>
        <a:xfrm>
          <a:off x="429815" y="45858"/>
          <a:ext cx="6017418" cy="856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289050">
            <a:lnSpc>
              <a:spcPct val="90000"/>
            </a:lnSpc>
            <a:spcBef>
              <a:spcPct val="0"/>
            </a:spcBef>
            <a:spcAft>
              <a:spcPct val="35000"/>
            </a:spcAft>
          </a:pPr>
          <a:r>
            <a:rPr lang="zh-CN" sz="2900" kern="1200" dirty="0" smtClean="0"/>
            <a:t>同类型游戏的结构</a:t>
          </a:r>
          <a:endParaRPr lang="zh-CN" altLang="en-US" sz="2900" kern="1200" dirty="0"/>
        </a:p>
      </dsp:txBody>
      <dsp:txXfrm>
        <a:off x="471605" y="87648"/>
        <a:ext cx="5933838" cy="772500"/>
      </dsp:txXfrm>
    </dsp:sp>
    <dsp:sp modelId="{A74C9CF0-6DCC-4EE7-8ED9-777ADB8FB3A5}">
      <dsp:nvSpPr>
        <dsp:cNvPr id="0" name=""/>
        <dsp:cNvSpPr/>
      </dsp:nvSpPr>
      <dsp:spPr>
        <a:xfrm>
          <a:off x="0" y="1789338"/>
          <a:ext cx="8596312"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445007-89D4-4B8F-8CD8-300ACF9F46C3}">
      <dsp:nvSpPr>
        <dsp:cNvPr id="0" name=""/>
        <dsp:cNvSpPr/>
      </dsp:nvSpPr>
      <dsp:spPr>
        <a:xfrm>
          <a:off x="429815" y="1361298"/>
          <a:ext cx="6017418" cy="856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289050">
            <a:lnSpc>
              <a:spcPct val="90000"/>
            </a:lnSpc>
            <a:spcBef>
              <a:spcPct val="0"/>
            </a:spcBef>
            <a:spcAft>
              <a:spcPct val="35000"/>
            </a:spcAft>
          </a:pPr>
          <a:r>
            <a:rPr lang="zh-CN" sz="2900" kern="1200" dirty="0" smtClean="0"/>
            <a:t>同类型游戏的现实效应</a:t>
          </a:r>
          <a:endParaRPr lang="zh-CN" altLang="en-US" sz="2900" kern="1200" dirty="0"/>
        </a:p>
      </dsp:txBody>
      <dsp:txXfrm>
        <a:off x="471605" y="1403088"/>
        <a:ext cx="5933838" cy="772500"/>
      </dsp:txXfrm>
    </dsp:sp>
    <dsp:sp modelId="{727CC4C6-0BFA-43D4-9B45-1F6B659C8F01}">
      <dsp:nvSpPr>
        <dsp:cNvPr id="0" name=""/>
        <dsp:cNvSpPr/>
      </dsp:nvSpPr>
      <dsp:spPr>
        <a:xfrm>
          <a:off x="0" y="3104778"/>
          <a:ext cx="8596312" cy="730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11C20-88C9-4048-B369-C38264863BCB}">
      <dsp:nvSpPr>
        <dsp:cNvPr id="0" name=""/>
        <dsp:cNvSpPr/>
      </dsp:nvSpPr>
      <dsp:spPr>
        <a:xfrm>
          <a:off x="429815" y="2676738"/>
          <a:ext cx="6017418" cy="856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lvl="0" algn="l" defTabSz="1289050">
            <a:lnSpc>
              <a:spcPct val="90000"/>
            </a:lnSpc>
            <a:spcBef>
              <a:spcPct val="0"/>
            </a:spcBef>
            <a:spcAft>
              <a:spcPct val="35000"/>
            </a:spcAft>
          </a:pPr>
          <a:r>
            <a:rPr lang="zh-CN" sz="2900" kern="1200" dirty="0" smtClean="0"/>
            <a:t>本游戏的沿用与改变</a:t>
          </a:r>
          <a:endParaRPr lang="zh-CN" altLang="en-US" sz="2900" kern="1200" dirty="0"/>
        </a:p>
      </dsp:txBody>
      <dsp:txXfrm>
        <a:off x="471605" y="2718528"/>
        <a:ext cx="5933838"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1B136-81DC-4846-B9E4-C11674E52E62}">
      <dsp:nvSpPr>
        <dsp:cNvPr id="0" name=""/>
        <dsp:cNvSpPr/>
      </dsp:nvSpPr>
      <dsp:spPr>
        <a:xfrm rot="5400000">
          <a:off x="2604455" y="229322"/>
          <a:ext cx="1710531" cy="148816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获取</a:t>
          </a:r>
          <a:endParaRPr lang="zh-CN" altLang="en-US" sz="3100" kern="1200" dirty="0"/>
        </a:p>
      </dsp:txBody>
      <dsp:txXfrm rot="-5400000">
        <a:off x="2947544" y="384696"/>
        <a:ext cx="1024352" cy="1177415"/>
      </dsp:txXfrm>
    </dsp:sp>
    <dsp:sp modelId="{6478DE41-FF57-429E-9FF6-886B2994E281}">
      <dsp:nvSpPr>
        <dsp:cNvPr id="0" name=""/>
        <dsp:cNvSpPr/>
      </dsp:nvSpPr>
      <dsp:spPr>
        <a:xfrm>
          <a:off x="4248959" y="460244"/>
          <a:ext cx="1908953" cy="102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zh-CN" sz="1700" kern="1200" dirty="0" smtClean="0"/>
            <a:t>获取战舰作为己方战力，获取的同时也是图鉴收集</a:t>
          </a:r>
          <a:endParaRPr lang="zh-CN" altLang="en-US" sz="1700" kern="1200" dirty="0"/>
        </a:p>
      </dsp:txBody>
      <dsp:txXfrm>
        <a:off x="4248959" y="460244"/>
        <a:ext cx="1908953" cy="1026318"/>
      </dsp:txXfrm>
    </dsp:sp>
    <dsp:sp modelId="{2A70F0E8-144D-4019-AB64-8BA40DE98447}">
      <dsp:nvSpPr>
        <dsp:cNvPr id="0" name=""/>
        <dsp:cNvSpPr/>
      </dsp:nvSpPr>
      <dsp:spPr>
        <a:xfrm rot="5400000">
          <a:off x="997239" y="229322"/>
          <a:ext cx="1710531" cy="148816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1340328" y="384696"/>
        <a:ext cx="1024352" cy="1177415"/>
      </dsp:txXfrm>
    </dsp:sp>
    <dsp:sp modelId="{DC15B225-3DD2-48B2-898C-4186EB7B300D}">
      <dsp:nvSpPr>
        <dsp:cNvPr id="0" name=""/>
        <dsp:cNvSpPr/>
      </dsp:nvSpPr>
      <dsp:spPr>
        <a:xfrm rot="5400000">
          <a:off x="1797768" y="1681221"/>
          <a:ext cx="1710531" cy="148816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强化</a:t>
          </a:r>
          <a:endParaRPr lang="zh-CN" altLang="en-US" sz="3100" kern="1200" dirty="0"/>
        </a:p>
      </dsp:txBody>
      <dsp:txXfrm rot="-5400000">
        <a:off x="2140857" y="1836595"/>
        <a:ext cx="1024352" cy="1177415"/>
      </dsp:txXfrm>
    </dsp:sp>
    <dsp:sp modelId="{FF4D917D-7639-4ADB-805C-4CCB2F6B5821}">
      <dsp:nvSpPr>
        <dsp:cNvPr id="0" name=""/>
        <dsp:cNvSpPr/>
      </dsp:nvSpPr>
      <dsp:spPr>
        <a:xfrm>
          <a:off x="0" y="1912143"/>
          <a:ext cx="1847373" cy="102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zh-CN" sz="1700" kern="1200" dirty="0" smtClean="0"/>
            <a:t>通过出战等方法提高经验值，提升等级</a:t>
          </a:r>
          <a:endParaRPr lang="zh-CN" altLang="en-US" sz="1700" kern="1200" dirty="0"/>
        </a:p>
      </dsp:txBody>
      <dsp:txXfrm>
        <a:off x="0" y="1912143"/>
        <a:ext cx="1847373" cy="1026318"/>
      </dsp:txXfrm>
    </dsp:sp>
    <dsp:sp modelId="{0C48C47A-69CA-4ECD-999C-6CD6D5B7585B}">
      <dsp:nvSpPr>
        <dsp:cNvPr id="0" name=""/>
        <dsp:cNvSpPr/>
      </dsp:nvSpPr>
      <dsp:spPr>
        <a:xfrm rot="5400000">
          <a:off x="3404983" y="1681221"/>
          <a:ext cx="1710531" cy="148816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3748072" y="1836595"/>
        <a:ext cx="1024352" cy="1177415"/>
      </dsp:txXfrm>
    </dsp:sp>
    <dsp:sp modelId="{D0DC1CB6-953D-46D9-ACCE-297D2C9326B7}">
      <dsp:nvSpPr>
        <dsp:cNvPr id="0" name=""/>
        <dsp:cNvSpPr/>
      </dsp:nvSpPr>
      <dsp:spPr>
        <a:xfrm rot="5400000">
          <a:off x="2604455" y="3133120"/>
          <a:ext cx="1710531" cy="148816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t>过关</a:t>
          </a:r>
          <a:endParaRPr lang="zh-CN" altLang="en-US" sz="3100" kern="1200" dirty="0"/>
        </a:p>
      </dsp:txBody>
      <dsp:txXfrm rot="-5400000">
        <a:off x="2947544" y="3288494"/>
        <a:ext cx="1024352" cy="1177415"/>
      </dsp:txXfrm>
    </dsp:sp>
    <dsp:sp modelId="{177574DF-BE13-4C74-ADFB-F80B84989437}">
      <dsp:nvSpPr>
        <dsp:cNvPr id="0" name=""/>
        <dsp:cNvSpPr/>
      </dsp:nvSpPr>
      <dsp:spPr>
        <a:xfrm>
          <a:off x="4248959" y="3364042"/>
          <a:ext cx="1908953" cy="1026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zh-CN" sz="1700" kern="1200" dirty="0" smtClean="0"/>
            <a:t>与敌人对战，击破关卡</a:t>
          </a:r>
          <a:endParaRPr lang="zh-CN" altLang="en-US" sz="1700" kern="1200" dirty="0"/>
        </a:p>
      </dsp:txBody>
      <dsp:txXfrm>
        <a:off x="4248959" y="3364042"/>
        <a:ext cx="1908953" cy="1026318"/>
      </dsp:txXfrm>
    </dsp:sp>
    <dsp:sp modelId="{AAC410ED-A403-402D-81C7-92A152424FDB}">
      <dsp:nvSpPr>
        <dsp:cNvPr id="0" name=""/>
        <dsp:cNvSpPr/>
      </dsp:nvSpPr>
      <dsp:spPr>
        <a:xfrm rot="5400000">
          <a:off x="997239" y="3133120"/>
          <a:ext cx="1710531" cy="1488162"/>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1340328" y="3288494"/>
        <a:ext cx="1024352" cy="1177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20B85-DCB4-4554-8B03-F302CE0EA4C5}">
      <dsp:nvSpPr>
        <dsp:cNvPr id="0" name=""/>
        <dsp:cNvSpPr/>
      </dsp:nvSpPr>
      <dsp:spPr>
        <a:xfrm>
          <a:off x="0" y="540826"/>
          <a:ext cx="6719094" cy="978635"/>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55358" numCol="1" spcCol="1270" anchor="ctr" anchorCtr="0">
          <a:noAutofit/>
        </a:bodyPr>
        <a:lstStyle/>
        <a:p>
          <a:pPr lvl="0" algn="l" defTabSz="755650">
            <a:lnSpc>
              <a:spcPct val="90000"/>
            </a:lnSpc>
            <a:spcBef>
              <a:spcPct val="0"/>
            </a:spcBef>
            <a:spcAft>
              <a:spcPct val="35000"/>
            </a:spcAft>
          </a:pPr>
          <a:r>
            <a:rPr lang="zh-CN" altLang="en-US" sz="1700" kern="1200" dirty="0" smtClean="0"/>
            <a:t>喜爱</a:t>
          </a:r>
          <a:endParaRPr lang="zh-CN" altLang="en-US" sz="1700" kern="1200" dirty="0"/>
        </a:p>
      </dsp:txBody>
      <dsp:txXfrm>
        <a:off x="0" y="785485"/>
        <a:ext cx="6474435" cy="489317"/>
      </dsp:txXfrm>
    </dsp:sp>
    <dsp:sp modelId="{59E323B7-6F2C-4C38-B7CE-6FAEFAA797D0}">
      <dsp:nvSpPr>
        <dsp:cNvPr id="0" name=""/>
        <dsp:cNvSpPr/>
      </dsp:nvSpPr>
      <dsp:spPr>
        <a:xfrm>
          <a:off x="0" y="1297921"/>
          <a:ext cx="3104221" cy="2184367"/>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zh-CN" altLang="en-US" sz="4400" kern="1200" dirty="0" smtClean="0"/>
            <a:t>对游戏中拟人角色</a:t>
          </a:r>
          <a:endParaRPr lang="zh-CN" altLang="en-US" sz="4400" kern="1200" dirty="0"/>
        </a:p>
      </dsp:txBody>
      <dsp:txXfrm>
        <a:off x="0" y="1297921"/>
        <a:ext cx="3104221" cy="2184367"/>
      </dsp:txXfrm>
    </dsp:sp>
    <dsp:sp modelId="{848824DD-5CF1-46D2-A9D1-CE9199F8C2C7}">
      <dsp:nvSpPr>
        <dsp:cNvPr id="0" name=""/>
        <dsp:cNvSpPr/>
      </dsp:nvSpPr>
      <dsp:spPr>
        <a:xfrm>
          <a:off x="3104221" y="866929"/>
          <a:ext cx="3614872" cy="978635"/>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55358" numCol="1" spcCol="1270" anchor="ctr" anchorCtr="0">
          <a:noAutofit/>
        </a:bodyPr>
        <a:lstStyle/>
        <a:p>
          <a:pPr lvl="0" algn="l" defTabSz="755650">
            <a:lnSpc>
              <a:spcPct val="90000"/>
            </a:lnSpc>
            <a:spcBef>
              <a:spcPct val="0"/>
            </a:spcBef>
            <a:spcAft>
              <a:spcPct val="35000"/>
            </a:spcAft>
          </a:pPr>
          <a:r>
            <a:rPr lang="zh-CN" altLang="en-US" sz="1700" kern="1200" dirty="0" smtClean="0"/>
            <a:t>喜爱</a:t>
          </a:r>
          <a:endParaRPr lang="zh-CN" altLang="en-US" sz="1700" kern="1200" dirty="0"/>
        </a:p>
      </dsp:txBody>
      <dsp:txXfrm>
        <a:off x="3104221" y="1111588"/>
        <a:ext cx="3370213" cy="489317"/>
      </dsp:txXfrm>
    </dsp:sp>
    <dsp:sp modelId="{F3F963BE-F488-4CB3-B4D1-89EDA59E837E}">
      <dsp:nvSpPr>
        <dsp:cNvPr id="0" name=""/>
        <dsp:cNvSpPr/>
      </dsp:nvSpPr>
      <dsp:spPr>
        <a:xfrm>
          <a:off x="3104221" y="1624024"/>
          <a:ext cx="3104221" cy="2184367"/>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zh-CN" altLang="en-US" sz="3600" kern="1200" dirty="0" smtClean="0"/>
            <a:t>对现实中拟人角色的实体</a:t>
          </a:r>
          <a:endParaRPr lang="zh-CN" altLang="en-US" sz="3600" kern="1200" dirty="0"/>
        </a:p>
      </dsp:txBody>
      <dsp:txXfrm>
        <a:off x="3104221" y="1624024"/>
        <a:ext cx="3104221" cy="2184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B0405-8151-433B-81B8-4D7521C3E461}">
      <dsp:nvSpPr>
        <dsp:cNvPr id="0" name=""/>
        <dsp:cNvSpPr/>
      </dsp:nvSpPr>
      <dsp:spPr>
        <a:xfrm>
          <a:off x="0" y="0"/>
          <a:ext cx="9287668" cy="14528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sz="2400" kern="1200" dirty="0" smtClean="0"/>
            <a:t>女性玩家亲睐《刀剑乱舞》 促日本刀杂志破</a:t>
          </a:r>
          <a:r>
            <a:rPr lang="en-US" sz="2400" kern="1200" dirty="0" smtClean="0"/>
            <a:t>32</a:t>
          </a:r>
          <a:r>
            <a:rPr lang="zh-CN" sz="2400" kern="1200" dirty="0" smtClean="0"/>
            <a:t>万</a:t>
          </a:r>
          <a:endParaRPr lang="zh-CN" altLang="en-US" sz="2400" kern="1200" dirty="0"/>
        </a:p>
        <a:p>
          <a:pPr marL="114300" lvl="1" indent="-114300" algn="l" defTabSz="666750">
            <a:lnSpc>
              <a:spcPct val="90000"/>
            </a:lnSpc>
            <a:spcBef>
              <a:spcPct val="0"/>
            </a:spcBef>
            <a:spcAft>
              <a:spcPct val="15000"/>
            </a:spcAft>
            <a:buChar char="••"/>
          </a:pPr>
          <a:r>
            <a:rPr lang="zh-CN" altLang="en-US" sz="1500" kern="1200" dirty="0" smtClean="0"/>
            <a:t>、</a:t>
          </a:r>
          <a:r>
            <a:rPr lang="zh-CN" altLang="en-US" sz="1800" kern="1200" dirty="0" smtClean="0"/>
            <a:t>相关负责人称：“该书风格比较劲爆，印象中是面向男性出版的。没想到购买者中有</a:t>
          </a:r>
          <a:r>
            <a:rPr lang="en-US" altLang="en-US" sz="1800" kern="1200" dirty="0" smtClean="0"/>
            <a:t>6</a:t>
          </a:r>
          <a:r>
            <a:rPr lang="zh-CN" altLang="en-US" sz="1800" kern="1200" dirty="0" smtClean="0"/>
            <a:t>成为女性，我们也很兴奋。希望该书能越发火起来。”</a:t>
          </a:r>
          <a:endParaRPr lang="zh-CN" altLang="en-US" sz="1800" kern="1200" dirty="0"/>
        </a:p>
      </dsp:txBody>
      <dsp:txXfrm>
        <a:off x="2002814" y="0"/>
        <a:ext cx="7284853" cy="1452810"/>
      </dsp:txXfrm>
    </dsp:sp>
    <dsp:sp modelId="{3F9B7135-FB53-4B0A-B5C8-013BD81E3CBB}">
      <dsp:nvSpPr>
        <dsp:cNvPr id="0" name=""/>
        <dsp:cNvSpPr/>
      </dsp:nvSpPr>
      <dsp:spPr>
        <a:xfrm>
          <a:off x="145281" y="145281"/>
          <a:ext cx="1857533" cy="1162248"/>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EE722B-6A68-4548-8495-86310AD39E29}">
      <dsp:nvSpPr>
        <dsp:cNvPr id="0" name=""/>
        <dsp:cNvSpPr/>
      </dsp:nvSpPr>
      <dsp:spPr>
        <a:xfrm>
          <a:off x="0" y="1598091"/>
          <a:ext cx="9287668" cy="14528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CN" sz="2200" kern="1200" dirty="0" smtClean="0"/>
            <a:t>游戏《舰队</a:t>
          </a:r>
          <a:r>
            <a:rPr lang="en-US" sz="2200" kern="1200" dirty="0" smtClean="0"/>
            <a:t>Collection</a:t>
          </a:r>
          <a:r>
            <a:rPr lang="zh-CN" sz="2200" kern="1200" dirty="0" smtClean="0"/>
            <a:t>》让舰艇模型的销量愈发火热</a:t>
          </a:r>
          <a:endParaRPr lang="zh-CN" altLang="en-US" sz="2200" kern="1200" dirty="0"/>
        </a:p>
        <a:p>
          <a:pPr marL="171450" lvl="1" indent="-171450" algn="l" defTabSz="755650">
            <a:lnSpc>
              <a:spcPct val="90000"/>
            </a:lnSpc>
            <a:spcBef>
              <a:spcPct val="0"/>
            </a:spcBef>
            <a:spcAft>
              <a:spcPct val="15000"/>
            </a:spcAft>
            <a:buChar char="••"/>
          </a:pPr>
          <a:r>
            <a:rPr lang="zh-CN" altLang="en-US" sz="1700" b="0" i="0" kern="1200" dirty="0" smtClean="0"/>
            <a:t>，自从</a:t>
          </a:r>
          <a:r>
            <a:rPr lang="en-US" altLang="zh-CN" sz="1700" b="0" i="0" kern="1200" dirty="0" smtClean="0"/>
            <a:t>《</a:t>
          </a:r>
          <a:r>
            <a:rPr lang="zh-CN" altLang="en-US" sz="1700" b="0" i="0" kern="1200" dirty="0" smtClean="0"/>
            <a:t>舰队</a:t>
          </a:r>
          <a:r>
            <a:rPr lang="en-US" altLang="zh-CN" sz="1700" b="0" i="0" kern="1200" dirty="0" smtClean="0"/>
            <a:t>Collection -</a:t>
          </a:r>
          <a:r>
            <a:rPr lang="zh-CN" altLang="en-US" sz="1700" b="0" i="0" kern="1200" dirty="0" smtClean="0"/>
            <a:t>舰</a:t>
          </a:r>
          <a:r>
            <a:rPr lang="en-US" altLang="zh-CN" sz="1700" b="0" i="0" kern="1200" dirty="0" smtClean="0"/>
            <a:t>Colle-》</a:t>
          </a:r>
          <a:r>
            <a:rPr lang="zh-CN" altLang="en-US" sz="1700" b="0" i="0" kern="1200" dirty="0" smtClean="0"/>
            <a:t>上线以来，该店的营业额比前一年上涨了约</a:t>
          </a:r>
          <a:r>
            <a:rPr lang="en-US" altLang="zh-CN" sz="1700" b="0" i="0" kern="1200" dirty="0" smtClean="0"/>
            <a:t>10</a:t>
          </a:r>
          <a:r>
            <a:rPr lang="zh-CN" altLang="en-US" sz="1700" b="0" i="0" kern="1200" dirty="0" smtClean="0"/>
            <a:t>倍左右，而其中一些舰艇模型的销量也大幅攀升，甚至有舰艇卖出了前一年</a:t>
          </a:r>
          <a:r>
            <a:rPr lang="en-US" altLang="zh-CN" sz="1700" b="0" i="0" kern="1200" dirty="0" smtClean="0"/>
            <a:t>5</a:t>
          </a:r>
          <a:r>
            <a:rPr lang="zh-CN" altLang="en-US" sz="1700" b="0" i="0" kern="1200" dirty="0" smtClean="0"/>
            <a:t>倍的营业额。</a:t>
          </a:r>
          <a:endParaRPr lang="zh-CN" altLang="en-US" sz="1700" kern="1200" dirty="0"/>
        </a:p>
      </dsp:txBody>
      <dsp:txXfrm>
        <a:off x="2002814" y="1598091"/>
        <a:ext cx="7284853" cy="1452810"/>
      </dsp:txXfrm>
    </dsp:sp>
    <dsp:sp modelId="{2D1B3D4B-BC62-40D5-8619-F55A5E739843}">
      <dsp:nvSpPr>
        <dsp:cNvPr id="0" name=""/>
        <dsp:cNvSpPr/>
      </dsp:nvSpPr>
      <dsp:spPr>
        <a:xfrm>
          <a:off x="145281" y="1743372"/>
          <a:ext cx="1857533" cy="1162248"/>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175DD-8475-4E1C-AED8-B5BD72FB23C7}">
      <dsp:nvSpPr>
        <dsp:cNvPr id="0" name=""/>
        <dsp:cNvSpPr/>
      </dsp:nvSpPr>
      <dsp:spPr>
        <a:xfrm>
          <a:off x="0" y="3196183"/>
          <a:ext cx="9287668" cy="14528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CN" altLang="en-US" sz="2200" b="0" i="0" kern="1200" dirty="0" smtClean="0"/>
            <a:t>德川美术馆</a:t>
          </a:r>
          <a:r>
            <a:rPr lang="en-US" altLang="zh-CN" sz="2200" b="0" i="0" kern="1200" dirty="0" smtClean="0"/>
            <a:t>2</a:t>
          </a:r>
          <a:r>
            <a:rPr lang="zh-CN" altLang="en-US" sz="2200" b="0" i="0" kern="1200" dirty="0" smtClean="0"/>
            <a:t>月开始举办馆藏短刀“鲶尾藤四郎”特别展。</a:t>
          </a:r>
          <a:endParaRPr lang="zh-CN" altLang="en-US" sz="2200" kern="1200" dirty="0"/>
        </a:p>
        <a:p>
          <a:pPr marL="171450" lvl="1" indent="-171450" algn="l" defTabSz="755650">
            <a:lnSpc>
              <a:spcPct val="90000"/>
            </a:lnSpc>
            <a:spcBef>
              <a:spcPct val="0"/>
            </a:spcBef>
            <a:spcAft>
              <a:spcPct val="15000"/>
            </a:spcAft>
            <a:buChar char="••"/>
          </a:pPr>
          <a:r>
            <a:rPr lang="zh-CN" sz="1700" kern="1200" dirty="0" smtClean="0"/>
            <a:t>茨城县筑波市的大三女生加藤杏子</a:t>
          </a:r>
          <a:r>
            <a:rPr lang="en-US" sz="1700" kern="1200" dirty="0" smtClean="0"/>
            <a:t>(20</a:t>
          </a:r>
          <a:r>
            <a:rPr lang="zh-CN" sz="1700" kern="1200" dirty="0" smtClean="0"/>
            <a:t>岁</a:t>
          </a:r>
          <a:r>
            <a:rPr lang="en-US" sz="1700" kern="1200" dirty="0" smtClean="0"/>
            <a:t>)</a:t>
          </a:r>
          <a:r>
            <a:rPr lang="zh-CN" sz="1700" kern="1200" dirty="0" smtClean="0"/>
            <a:t>也是为见“鲶尾藤四郎”一眼而来的参观者之一。</a:t>
          </a:r>
          <a:endParaRPr lang="zh-CN" altLang="en-US" sz="1700" kern="1200" dirty="0"/>
        </a:p>
      </dsp:txBody>
      <dsp:txXfrm>
        <a:off x="2002814" y="3196183"/>
        <a:ext cx="7284853" cy="1452810"/>
      </dsp:txXfrm>
    </dsp:sp>
    <dsp:sp modelId="{9ED2DF79-82D2-439B-AC0C-755B74A42299}">
      <dsp:nvSpPr>
        <dsp:cNvPr id="0" name=""/>
        <dsp:cNvSpPr/>
      </dsp:nvSpPr>
      <dsp:spPr>
        <a:xfrm>
          <a:off x="145281" y="3341464"/>
          <a:ext cx="1857533" cy="1162248"/>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5E637-A825-4FD6-8C9C-41A9B2E4A137}">
      <dsp:nvSpPr>
        <dsp:cNvPr id="0" name=""/>
        <dsp:cNvSpPr/>
      </dsp:nvSpPr>
      <dsp:spPr>
        <a:xfrm>
          <a:off x="2364579" y="0"/>
          <a:ext cx="3881437" cy="38814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CN" altLang="en-US" sz="2200" kern="1200" dirty="0" smtClean="0"/>
            <a:t>游戏衍生效应</a:t>
          </a:r>
          <a:endParaRPr lang="zh-CN" altLang="en-US" sz="2200" kern="1200" dirty="0"/>
        </a:p>
      </dsp:txBody>
      <dsp:txXfrm>
        <a:off x="3286420" y="291107"/>
        <a:ext cx="2037754" cy="659844"/>
      </dsp:txXfrm>
    </dsp:sp>
    <dsp:sp modelId="{C374C1F8-BE9E-41B8-BB25-F2D3B084D385}">
      <dsp:nvSpPr>
        <dsp:cNvPr id="0" name=""/>
        <dsp:cNvSpPr/>
      </dsp:nvSpPr>
      <dsp:spPr>
        <a:xfrm>
          <a:off x="3001954" y="1325947"/>
          <a:ext cx="2563815" cy="249991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CN" altLang="en-US" sz="2200" kern="1200" dirty="0" smtClean="0"/>
            <a:t>游戏内部知识点</a:t>
          </a:r>
          <a:endParaRPr lang="zh-CN" altLang="en-US" sz="2200" kern="1200" dirty="0"/>
        </a:p>
      </dsp:txBody>
      <dsp:txXfrm>
        <a:off x="3377417" y="1950926"/>
        <a:ext cx="1812891" cy="12499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41806-FC4B-4A42-8D17-F9F614D84DF9}">
      <dsp:nvSpPr>
        <dsp:cNvPr id="0" name=""/>
        <dsp:cNvSpPr/>
      </dsp:nvSpPr>
      <dsp:spPr>
        <a:xfrm>
          <a:off x="172971" y="1502807"/>
          <a:ext cx="2524267" cy="8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zh-CN" altLang="en-US" sz="4500" kern="1200" dirty="0" smtClean="0"/>
            <a:t>自行推进</a:t>
          </a:r>
          <a:endParaRPr lang="zh-CN" altLang="en-US" sz="4500" kern="1200" dirty="0"/>
        </a:p>
      </dsp:txBody>
      <dsp:txXfrm>
        <a:off x="172971" y="1502807"/>
        <a:ext cx="2524267" cy="831860"/>
      </dsp:txXfrm>
    </dsp:sp>
    <dsp:sp modelId="{500FBB42-A3FE-4CA4-893E-987607AB3F9A}">
      <dsp:nvSpPr>
        <dsp:cNvPr id="0" name=""/>
        <dsp:cNvSpPr/>
      </dsp:nvSpPr>
      <dsp:spPr>
        <a:xfrm>
          <a:off x="170103" y="1249806"/>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E2FF5-E0C2-41BB-8B5E-D29521ACA5FF}">
      <dsp:nvSpPr>
        <dsp:cNvPr id="0" name=""/>
        <dsp:cNvSpPr/>
      </dsp:nvSpPr>
      <dsp:spPr>
        <a:xfrm>
          <a:off x="310658" y="968695"/>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251C9-875B-4F49-9DC0-02A275A434E6}">
      <dsp:nvSpPr>
        <dsp:cNvPr id="0" name=""/>
        <dsp:cNvSpPr/>
      </dsp:nvSpPr>
      <dsp:spPr>
        <a:xfrm>
          <a:off x="647992" y="1024917"/>
          <a:ext cx="315533" cy="31553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7AD0F-FD92-4ADC-A20E-440D553CF883}">
      <dsp:nvSpPr>
        <dsp:cNvPr id="0" name=""/>
        <dsp:cNvSpPr/>
      </dsp:nvSpPr>
      <dsp:spPr>
        <a:xfrm>
          <a:off x="929104" y="715694"/>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CB69C-1381-47D8-A0CB-3FB0D4FFFC1C}">
      <dsp:nvSpPr>
        <dsp:cNvPr id="0" name=""/>
        <dsp:cNvSpPr/>
      </dsp:nvSpPr>
      <dsp:spPr>
        <a:xfrm>
          <a:off x="1294549" y="603250"/>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35298-5021-42A2-9FCC-3F3467354764}">
      <dsp:nvSpPr>
        <dsp:cNvPr id="0" name=""/>
        <dsp:cNvSpPr/>
      </dsp:nvSpPr>
      <dsp:spPr>
        <a:xfrm>
          <a:off x="1744328" y="800028"/>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88DF9-8B12-4BB5-A547-13A61DBCF025}">
      <dsp:nvSpPr>
        <dsp:cNvPr id="0" name=""/>
        <dsp:cNvSpPr/>
      </dsp:nvSpPr>
      <dsp:spPr>
        <a:xfrm>
          <a:off x="2025439" y="940583"/>
          <a:ext cx="315533" cy="31553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5CBD-13AD-4DDC-94C0-E874CAD3E5F3}">
      <dsp:nvSpPr>
        <dsp:cNvPr id="0" name=""/>
        <dsp:cNvSpPr/>
      </dsp:nvSpPr>
      <dsp:spPr>
        <a:xfrm>
          <a:off x="2418995" y="1249806"/>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7F493-40A8-4F31-9BFB-E39F97910AE3}">
      <dsp:nvSpPr>
        <dsp:cNvPr id="0" name=""/>
        <dsp:cNvSpPr/>
      </dsp:nvSpPr>
      <dsp:spPr>
        <a:xfrm>
          <a:off x="2587662" y="1559029"/>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947BA-585C-4F68-837B-D87952FFC713}">
      <dsp:nvSpPr>
        <dsp:cNvPr id="0" name=""/>
        <dsp:cNvSpPr/>
      </dsp:nvSpPr>
      <dsp:spPr>
        <a:xfrm>
          <a:off x="1125882" y="968695"/>
          <a:ext cx="516327" cy="51632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960A8-1694-4AE3-B582-C70A927CBA3B}">
      <dsp:nvSpPr>
        <dsp:cNvPr id="0" name=""/>
        <dsp:cNvSpPr/>
      </dsp:nvSpPr>
      <dsp:spPr>
        <a:xfrm>
          <a:off x="29547" y="2036919"/>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FEA20-E802-47C6-8AED-1915ABE647F1}">
      <dsp:nvSpPr>
        <dsp:cNvPr id="0" name=""/>
        <dsp:cNvSpPr/>
      </dsp:nvSpPr>
      <dsp:spPr>
        <a:xfrm>
          <a:off x="198214" y="2289919"/>
          <a:ext cx="315533" cy="31553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7460C-479F-4721-8220-E9BD9ADC8874}">
      <dsp:nvSpPr>
        <dsp:cNvPr id="0" name=""/>
        <dsp:cNvSpPr/>
      </dsp:nvSpPr>
      <dsp:spPr>
        <a:xfrm>
          <a:off x="619881" y="2514808"/>
          <a:ext cx="458957" cy="4589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84CBB-55C7-4ED4-84FB-AC8931683A41}">
      <dsp:nvSpPr>
        <dsp:cNvPr id="0" name=""/>
        <dsp:cNvSpPr/>
      </dsp:nvSpPr>
      <dsp:spPr>
        <a:xfrm>
          <a:off x="1210216" y="2880253"/>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48B12-4ED7-4A7D-A1F8-2F578BBFC261}">
      <dsp:nvSpPr>
        <dsp:cNvPr id="0" name=""/>
        <dsp:cNvSpPr/>
      </dsp:nvSpPr>
      <dsp:spPr>
        <a:xfrm>
          <a:off x="1322660" y="2514808"/>
          <a:ext cx="315533" cy="31553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D41CBE-AC94-450F-B001-53FDB8B8D8EA}">
      <dsp:nvSpPr>
        <dsp:cNvPr id="0" name=""/>
        <dsp:cNvSpPr/>
      </dsp:nvSpPr>
      <dsp:spPr>
        <a:xfrm>
          <a:off x="1603772" y="2908365"/>
          <a:ext cx="200793" cy="20079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CEF46-D9DA-4377-81E5-BBB45DF7676A}">
      <dsp:nvSpPr>
        <dsp:cNvPr id="0" name=""/>
        <dsp:cNvSpPr/>
      </dsp:nvSpPr>
      <dsp:spPr>
        <a:xfrm>
          <a:off x="1856772" y="2458586"/>
          <a:ext cx="458957" cy="4589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C8392-7138-4A80-8A98-E326C50E1910}">
      <dsp:nvSpPr>
        <dsp:cNvPr id="0" name=""/>
        <dsp:cNvSpPr/>
      </dsp:nvSpPr>
      <dsp:spPr>
        <a:xfrm>
          <a:off x="2475218" y="2346141"/>
          <a:ext cx="315533" cy="31553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9B2E3C-FCFF-4B44-892D-AB402C9359FE}">
      <dsp:nvSpPr>
        <dsp:cNvPr id="0" name=""/>
        <dsp:cNvSpPr/>
      </dsp:nvSpPr>
      <dsp:spPr>
        <a:xfrm>
          <a:off x="2790751" y="1024449"/>
          <a:ext cx="926676" cy="176912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19E6B6-1BDE-4B60-AA47-F608C4C64D0F}">
      <dsp:nvSpPr>
        <dsp:cNvPr id="0" name=""/>
        <dsp:cNvSpPr/>
      </dsp:nvSpPr>
      <dsp:spPr>
        <a:xfrm>
          <a:off x="3548941" y="1024449"/>
          <a:ext cx="926676" cy="176912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2B98D2-84B7-4A52-8E8B-0384B7990E1E}">
      <dsp:nvSpPr>
        <dsp:cNvPr id="0" name=""/>
        <dsp:cNvSpPr/>
      </dsp:nvSpPr>
      <dsp:spPr>
        <a:xfrm>
          <a:off x="5212932" y="898944"/>
          <a:ext cx="2148205" cy="214820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r>
            <a:rPr lang="zh-CN" altLang="en-US" sz="4500" kern="1200" dirty="0" smtClean="0"/>
            <a:t>最终目标</a:t>
          </a:r>
          <a:endParaRPr lang="zh-CN" altLang="en-US" sz="4500" kern="1200" dirty="0"/>
        </a:p>
      </dsp:txBody>
      <dsp:txXfrm>
        <a:off x="5527529" y="1213541"/>
        <a:ext cx="1519011" cy="1519011"/>
      </dsp:txXfrm>
    </dsp:sp>
    <dsp:sp modelId="{7966BF36-3808-4022-AE6F-DD131AAB908E}">
      <dsp:nvSpPr>
        <dsp:cNvPr id="0" name=""/>
        <dsp:cNvSpPr/>
      </dsp:nvSpPr>
      <dsp:spPr>
        <a:xfrm>
          <a:off x="4475618" y="3256915"/>
          <a:ext cx="3622834" cy="1558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①</a:t>
          </a:r>
          <a:r>
            <a:rPr lang="zh-CN" sz="1900" kern="1200" dirty="0" smtClean="0"/>
            <a:t>完全收集</a:t>
          </a:r>
          <a:r>
            <a:rPr lang="en-US" sz="1900" kern="1200" dirty="0" smtClean="0"/>
            <a:t>118</a:t>
          </a:r>
          <a:r>
            <a:rPr lang="zh-CN" sz="1900" kern="1200" dirty="0" smtClean="0"/>
            <a:t>种失落的化学元素</a:t>
          </a:r>
          <a:endParaRPr lang="en-US" altLang="zh-CN" sz="1900" kern="1200" dirty="0" smtClean="0"/>
        </a:p>
        <a:p>
          <a:pPr lvl="0" algn="ctr" defTabSz="844550">
            <a:lnSpc>
              <a:spcPct val="90000"/>
            </a:lnSpc>
            <a:spcBef>
              <a:spcPct val="0"/>
            </a:spcBef>
            <a:spcAft>
              <a:spcPct val="35000"/>
            </a:spcAft>
          </a:pPr>
          <a:r>
            <a:rPr lang="zh-CN" altLang="en-US" sz="1900" kern="1200" dirty="0" smtClean="0"/>
            <a:t>②</a:t>
          </a:r>
          <a:r>
            <a:rPr lang="zh-CN" sz="1900" kern="1200" dirty="0" smtClean="0"/>
            <a:t>打通知识的吞噬者所盘踞的各个关卡，歼灭知识的吞噬者</a:t>
          </a:r>
          <a:endParaRPr lang="en-US" altLang="zh-CN" sz="1900" kern="1200" dirty="0" smtClean="0"/>
        </a:p>
        <a:p>
          <a:pPr lvl="0" algn="ctr" defTabSz="844550">
            <a:lnSpc>
              <a:spcPct val="90000"/>
            </a:lnSpc>
            <a:spcBef>
              <a:spcPct val="0"/>
            </a:spcBef>
            <a:spcAft>
              <a:spcPct val="35000"/>
            </a:spcAft>
          </a:pPr>
          <a:endParaRPr lang="zh-CN" altLang="en-US" sz="1900" kern="1200" dirty="0"/>
        </a:p>
      </dsp:txBody>
      <dsp:txXfrm>
        <a:off x="4475618" y="3256915"/>
        <a:ext cx="3622834" cy="15585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E2CA5-A437-4278-93FF-EE4510A6F313}">
      <dsp:nvSpPr>
        <dsp:cNvPr id="0" name=""/>
        <dsp:cNvSpPr/>
      </dsp:nvSpPr>
      <dsp:spPr>
        <a:xfrm>
          <a:off x="2503981" y="2747274"/>
          <a:ext cx="1940580" cy="1673119"/>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180" rIns="0" bIns="43180" numCol="1" spcCol="1270" anchor="ctr" anchorCtr="0">
          <a:noAutofit/>
        </a:bodyPr>
        <a:lstStyle/>
        <a:p>
          <a:pPr lvl="0" algn="ctr" defTabSz="1511300">
            <a:lnSpc>
              <a:spcPct val="90000"/>
            </a:lnSpc>
            <a:spcBef>
              <a:spcPct val="0"/>
            </a:spcBef>
            <a:spcAft>
              <a:spcPct val="35000"/>
            </a:spcAft>
          </a:pPr>
          <a:r>
            <a:rPr lang="zh-CN" sz="3400" b="1" kern="1200" dirty="0" smtClean="0"/>
            <a:t>补充</a:t>
          </a:r>
          <a:r>
            <a:rPr lang="en-US" sz="3400" b="1" kern="1200" dirty="0" smtClean="0"/>
            <a:t>&amp;</a:t>
          </a:r>
          <a:r>
            <a:rPr lang="zh-CN" sz="3400" b="1" kern="1200" dirty="0" smtClean="0"/>
            <a:t>修复</a:t>
          </a:r>
          <a:endParaRPr lang="zh-CN" altLang="en-US" sz="3400" kern="1200" dirty="0"/>
        </a:p>
      </dsp:txBody>
      <dsp:txXfrm>
        <a:off x="2805123" y="3006911"/>
        <a:ext cx="1338296" cy="1153845"/>
      </dsp:txXfrm>
    </dsp:sp>
    <dsp:sp modelId="{9F553064-4CD9-4B0C-BA13-466D64C13723}">
      <dsp:nvSpPr>
        <dsp:cNvPr id="0" name=""/>
        <dsp:cNvSpPr/>
      </dsp:nvSpPr>
      <dsp:spPr>
        <a:xfrm>
          <a:off x="2554395" y="3485922"/>
          <a:ext cx="227206" cy="195823"/>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3E33A4-F053-4605-899F-C1FC4B45EBBD}">
      <dsp:nvSpPr>
        <dsp:cNvPr id="0" name=""/>
        <dsp:cNvSpPr/>
      </dsp:nvSpPr>
      <dsp:spPr>
        <a:xfrm>
          <a:off x="845165" y="1848608"/>
          <a:ext cx="1940580" cy="1673119"/>
        </a:xfrm>
        <a:prstGeom prst="hexagon">
          <a:avLst>
            <a:gd name="adj" fmla="val 25000"/>
            <a:gd name="vf" fmla="val 11547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2B441-6A8A-4F3F-AFCB-6F51E6D9F580}">
      <dsp:nvSpPr>
        <dsp:cNvPr id="0" name=""/>
        <dsp:cNvSpPr/>
      </dsp:nvSpPr>
      <dsp:spPr>
        <a:xfrm>
          <a:off x="2166279" y="3300708"/>
          <a:ext cx="227206" cy="195823"/>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6DFD52-A6A0-4372-AC73-F630E27F0889}">
      <dsp:nvSpPr>
        <dsp:cNvPr id="0" name=""/>
        <dsp:cNvSpPr/>
      </dsp:nvSpPr>
      <dsp:spPr>
        <a:xfrm>
          <a:off x="4157273" y="1828716"/>
          <a:ext cx="1940580" cy="1673119"/>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180" rIns="0" bIns="43180" numCol="1" spcCol="1270" anchor="ctr" anchorCtr="0">
          <a:noAutofit/>
        </a:bodyPr>
        <a:lstStyle/>
        <a:p>
          <a:pPr lvl="0" algn="ctr" defTabSz="1511300">
            <a:lnSpc>
              <a:spcPct val="90000"/>
            </a:lnSpc>
            <a:spcBef>
              <a:spcPct val="0"/>
            </a:spcBef>
            <a:spcAft>
              <a:spcPct val="35000"/>
            </a:spcAft>
          </a:pPr>
          <a:r>
            <a:rPr lang="zh-CN" altLang="en-US" sz="3400" kern="1200" dirty="0" smtClean="0"/>
            <a:t>出击</a:t>
          </a:r>
          <a:endParaRPr lang="zh-CN" altLang="en-US" sz="3400" kern="1200" dirty="0"/>
        </a:p>
      </dsp:txBody>
      <dsp:txXfrm>
        <a:off x="4458415" y="2088353"/>
        <a:ext cx="1338296" cy="1153845"/>
      </dsp:txXfrm>
    </dsp:sp>
    <dsp:sp modelId="{9E2678C7-0E73-4F22-B4C3-49F40EBA8076}">
      <dsp:nvSpPr>
        <dsp:cNvPr id="0" name=""/>
        <dsp:cNvSpPr/>
      </dsp:nvSpPr>
      <dsp:spPr>
        <a:xfrm>
          <a:off x="5483913" y="3279048"/>
          <a:ext cx="227206" cy="195823"/>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3A573B-A14B-4732-BE7F-1BFBCF8588CA}">
      <dsp:nvSpPr>
        <dsp:cNvPr id="0" name=""/>
        <dsp:cNvSpPr/>
      </dsp:nvSpPr>
      <dsp:spPr>
        <a:xfrm>
          <a:off x="5840877" y="2747274"/>
          <a:ext cx="1940580" cy="1673119"/>
        </a:xfrm>
        <a:prstGeom prst="hexagon">
          <a:avLst>
            <a:gd name="adj" fmla="val 25000"/>
            <a:gd name="vf" fmla="val 11547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AE136-5433-4876-AFA0-235A06C56F49}">
      <dsp:nvSpPr>
        <dsp:cNvPr id="0" name=""/>
        <dsp:cNvSpPr/>
      </dsp:nvSpPr>
      <dsp:spPr>
        <a:xfrm>
          <a:off x="5860979" y="3485922"/>
          <a:ext cx="227206" cy="195823"/>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6CBF6-FE87-41BD-9D2C-01CFF6188203}">
      <dsp:nvSpPr>
        <dsp:cNvPr id="0" name=""/>
        <dsp:cNvSpPr/>
      </dsp:nvSpPr>
      <dsp:spPr>
        <a:xfrm>
          <a:off x="2503981" y="914137"/>
          <a:ext cx="1940580" cy="1673119"/>
        </a:xfrm>
        <a:prstGeom prst="hexagon">
          <a:avLst>
            <a:gd name="adj" fmla="val 25000"/>
            <a:gd name="vf" fmla="val 11547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3180" rIns="0" bIns="43180" numCol="1" spcCol="1270" anchor="ctr" anchorCtr="0">
          <a:noAutofit/>
        </a:bodyPr>
        <a:lstStyle/>
        <a:p>
          <a:pPr lvl="0" algn="ctr" defTabSz="1511300">
            <a:lnSpc>
              <a:spcPct val="90000"/>
            </a:lnSpc>
            <a:spcBef>
              <a:spcPct val="0"/>
            </a:spcBef>
            <a:spcAft>
              <a:spcPct val="35000"/>
            </a:spcAft>
          </a:pPr>
          <a:r>
            <a:rPr lang="zh-CN" altLang="en-US" sz="3400" kern="1200" dirty="0" smtClean="0"/>
            <a:t>创造</a:t>
          </a:r>
          <a:endParaRPr lang="zh-CN" altLang="en-US" sz="3400" kern="1200" dirty="0"/>
        </a:p>
      </dsp:txBody>
      <dsp:txXfrm>
        <a:off x="2805123" y="1173774"/>
        <a:ext cx="1338296" cy="1153845"/>
      </dsp:txXfrm>
    </dsp:sp>
    <dsp:sp modelId="{6576AB32-FAB1-4B74-ACDC-ADFF6996E7EF}">
      <dsp:nvSpPr>
        <dsp:cNvPr id="0" name=""/>
        <dsp:cNvSpPr/>
      </dsp:nvSpPr>
      <dsp:spPr>
        <a:xfrm>
          <a:off x="3819571" y="950384"/>
          <a:ext cx="227206" cy="195823"/>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9C3499-20FD-45D4-A7CE-165E604AB97B}">
      <dsp:nvSpPr>
        <dsp:cNvPr id="0" name=""/>
        <dsp:cNvSpPr/>
      </dsp:nvSpPr>
      <dsp:spPr>
        <a:xfrm>
          <a:off x="4157273" y="0"/>
          <a:ext cx="1940580" cy="1673119"/>
        </a:xfrm>
        <a:prstGeom prst="hexagon">
          <a:avLst>
            <a:gd name="adj" fmla="val 25000"/>
            <a:gd name="vf" fmla="val 11547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AE3FE7-9B00-4C61-B027-7776C844B99B}">
      <dsp:nvSpPr>
        <dsp:cNvPr id="0" name=""/>
        <dsp:cNvSpPr/>
      </dsp:nvSpPr>
      <dsp:spPr>
        <a:xfrm>
          <a:off x="4214593" y="734669"/>
          <a:ext cx="227206" cy="195823"/>
        </a:xfrm>
        <a:prstGeom prst="hexagon">
          <a:avLst>
            <a:gd name="adj" fmla="val 25000"/>
            <a:gd name="vf" fmla="val 115470"/>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723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57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670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0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6155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1777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371826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544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730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007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86395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5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817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617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49581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6/18/2015</a:t>
            </a:fld>
            <a:endParaRPr lang="en-US" dirty="0"/>
          </a:p>
        </p:txBody>
      </p:sp>
    </p:spTree>
    <p:extLst>
      <p:ext uri="{BB962C8B-B14F-4D97-AF65-F5344CB8AC3E}">
        <p14:creationId xmlns:p14="http://schemas.microsoft.com/office/powerpoint/2010/main" val="313980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6/18/2015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233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元素</a:t>
            </a:r>
            <a:r>
              <a:rPr lang="en-US" altLang="zh-CN" dirty="0" smtClean="0"/>
              <a:t>MASTERING</a:t>
            </a:r>
            <a:endParaRPr lang="zh-CN" altLang="en-US" dirty="0"/>
          </a:p>
        </p:txBody>
      </p:sp>
      <p:sp>
        <p:nvSpPr>
          <p:cNvPr id="3" name="副标题 2"/>
          <p:cNvSpPr>
            <a:spLocks noGrp="1"/>
          </p:cNvSpPr>
          <p:nvPr>
            <p:ph type="subTitle" idx="1"/>
          </p:nvPr>
        </p:nvSpPr>
        <p:spPr/>
        <p:txBody>
          <a:bodyPr>
            <a:normAutofit lnSpcReduction="10000"/>
          </a:bodyPr>
          <a:lstStyle/>
          <a:p>
            <a:r>
              <a:rPr lang="zh-CN" altLang="en-US" dirty="0">
                <a:latin typeface="微软雅黑" panose="020B0503020204020204" pitchFamily="34" charset="-122"/>
                <a:ea typeface="微软雅黑" panose="020B0503020204020204" pitchFamily="34" charset="-122"/>
              </a:rPr>
              <a:t>严肃游戏设计展示</a:t>
            </a:r>
          </a:p>
          <a:p>
            <a:r>
              <a:rPr lang="en-US" altLang="zh-CN" dirty="0" smtClean="0"/>
              <a:t>14300680105</a:t>
            </a:r>
          </a:p>
          <a:p>
            <a:r>
              <a:rPr lang="zh-CN" altLang="en-US" dirty="0"/>
              <a:t>罗闻乐</a:t>
            </a:r>
          </a:p>
        </p:txBody>
      </p:sp>
    </p:spTree>
    <p:extLst>
      <p:ext uri="{BB962C8B-B14F-4D97-AF65-F5344CB8AC3E}">
        <p14:creationId xmlns:p14="http://schemas.microsoft.com/office/powerpoint/2010/main" val="2703917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3186116670"/>
              </p:ext>
            </p:extLst>
          </p:nvPr>
        </p:nvGraphicFramePr>
        <p:xfrm>
          <a:off x="677863" y="1393032"/>
          <a:ext cx="9287668" cy="4648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010" y="1550194"/>
            <a:ext cx="2195699" cy="1180977"/>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809" y="3064669"/>
            <a:ext cx="1940900" cy="1326355"/>
          </a:xfrm>
          <a:prstGeom prst="rect">
            <a:avLst/>
          </a:prstGeom>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109" y="4654327"/>
            <a:ext cx="1738079" cy="1303559"/>
          </a:xfrm>
          <a:prstGeom prst="rect">
            <a:avLst/>
          </a:prstGeom>
        </p:spPr>
      </p:pic>
      <p:sp>
        <p:nvSpPr>
          <p:cNvPr id="10" name="椭圆形标注 9"/>
          <p:cNvSpPr/>
          <p:nvPr/>
        </p:nvSpPr>
        <p:spPr>
          <a:xfrm>
            <a:off x="5729288" y="2473996"/>
            <a:ext cx="2857500" cy="2390898"/>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文本框 10"/>
          <p:cNvSpPr txBox="1"/>
          <p:nvPr/>
        </p:nvSpPr>
        <p:spPr>
          <a:xfrm>
            <a:off x="6079331" y="2843213"/>
            <a:ext cx="2336007" cy="1754326"/>
          </a:xfrm>
          <a:prstGeom prst="rect">
            <a:avLst/>
          </a:prstGeom>
          <a:noFill/>
        </p:spPr>
        <p:txBody>
          <a:bodyPr wrap="square" rtlCol="0">
            <a:spAutoFit/>
          </a:bodyPr>
          <a:lstStyle/>
          <a:p>
            <a:r>
              <a:rPr lang="zh-CN" altLang="zh-CN" dirty="0">
                <a:solidFill>
                  <a:schemeClr val="accent1"/>
                </a:solidFill>
              </a:rPr>
              <a:t>“这把刀是我喜欢的游戏角色的原型，思考它由谁锻造、哪些特点反映到了角色的性格当中是很有趣的。”</a:t>
            </a:r>
            <a:endParaRPr lang="zh-CN" altLang="en-US" dirty="0">
              <a:solidFill>
                <a:schemeClr val="accent1"/>
              </a:solidFill>
            </a:endParaRPr>
          </a:p>
        </p:txBody>
      </p:sp>
    </p:spTree>
    <p:extLst>
      <p:ext uri="{BB962C8B-B14F-4D97-AF65-F5344CB8AC3E}">
        <p14:creationId xmlns:p14="http://schemas.microsoft.com/office/powerpoint/2010/main" val="15802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t>本游戏的沿用与改变</a:t>
            </a:r>
          </a:p>
        </p:txBody>
      </p:sp>
      <p:sp>
        <p:nvSpPr>
          <p:cNvPr id="3" name="内容占位符 2"/>
          <p:cNvSpPr>
            <a:spLocks noGrp="1"/>
          </p:cNvSpPr>
          <p:nvPr>
            <p:ph idx="1"/>
          </p:nvPr>
        </p:nvSpPr>
        <p:spPr/>
        <p:txBody>
          <a:bodyPr>
            <a:normAutofit/>
          </a:bodyPr>
          <a:lstStyle/>
          <a:p>
            <a:r>
              <a:rPr lang="zh-CN" altLang="zh-CN" sz="2400" dirty="0"/>
              <a:t>如上面所写的，如果能将化学中的种种元素拟人并使其具有相应的角色魅力的话，除了游戏进行中本身能使人学习并运用到化学知识以外，如若能使人体会到其中的魅力，由对角色的喜爱延伸到对元素、与化学知识的热爱上，产生“原来化学是如此这般的有趣”的想法，就自然而然地会去主动了解相关知识。可以说是隐形的、驱动力的学习。这种潜移默化的影响的最终效果甚至可能会超出游戏自身所储备的知识量，真正达成通过游戏这一媒介完成学习上的突破这一目的。</a:t>
            </a:r>
            <a:endParaRPr lang="zh-CN" altLang="en-US" sz="2400" dirty="0"/>
          </a:p>
        </p:txBody>
      </p:sp>
      <p:graphicFrame>
        <p:nvGraphicFramePr>
          <p:cNvPr id="4" name="内容占位符 3"/>
          <p:cNvGraphicFramePr>
            <a:graphicFrameLocks/>
          </p:cNvGraphicFramePr>
          <p:nvPr>
            <p:extLst>
              <p:ext uri="{D42A27DB-BD31-4B8C-83A1-F6EECF244321}">
                <p14:modId xmlns:p14="http://schemas.microsoft.com/office/powerpoint/2010/main" val="3914674734"/>
              </p:ext>
            </p:extLst>
          </p:nvPr>
        </p:nvGraphicFramePr>
        <p:xfrm>
          <a:off x="413544" y="18176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6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t>本游戏的沿用与改变</a:t>
            </a:r>
          </a:p>
        </p:txBody>
      </p:sp>
      <p:sp>
        <p:nvSpPr>
          <p:cNvPr id="5" name="内容占位符 4"/>
          <p:cNvSpPr>
            <a:spLocks noGrp="1"/>
          </p:cNvSpPr>
          <p:nvPr>
            <p:ph idx="1"/>
          </p:nvPr>
        </p:nvSpPr>
        <p:spPr/>
        <p:txBody>
          <a:bodyPr>
            <a:normAutofit/>
          </a:bodyPr>
          <a:lstStyle/>
          <a:p>
            <a:r>
              <a:rPr lang="zh-CN" altLang="zh-CN" sz="2800" dirty="0"/>
              <a:t>通过收集以及强化化学元素</a:t>
            </a:r>
            <a:r>
              <a:rPr lang="zh-CN" altLang="zh-CN" sz="2800" dirty="0" smtClean="0"/>
              <a:t>拟人的卡</a:t>
            </a:r>
            <a:r>
              <a:rPr lang="zh-CN" altLang="zh-CN" sz="2800" dirty="0"/>
              <a:t>牌收集</a:t>
            </a:r>
            <a:r>
              <a:rPr lang="zh-CN" altLang="zh-CN" sz="2800" dirty="0" smtClean="0"/>
              <a:t>游戏</a:t>
            </a:r>
            <a:endParaRPr lang="en-US" altLang="zh-CN" sz="2800" dirty="0" smtClean="0"/>
          </a:p>
          <a:p>
            <a:r>
              <a:rPr lang="zh-CN" altLang="zh-CN" sz="2800" dirty="0"/>
              <a:t>通过策略与指令进行战斗</a:t>
            </a:r>
            <a:r>
              <a:rPr lang="zh-CN" altLang="zh-CN" sz="2800" dirty="0" smtClean="0"/>
              <a:t>的</a:t>
            </a:r>
            <a:r>
              <a:rPr lang="zh-CN" altLang="en-US" sz="2800" dirty="0"/>
              <a:t>对战</a:t>
            </a:r>
            <a:r>
              <a:rPr lang="zh-CN" altLang="zh-CN" sz="2800" dirty="0" smtClean="0"/>
              <a:t>游戏</a:t>
            </a:r>
            <a:endParaRPr lang="en-US" altLang="zh-CN" sz="2800" dirty="0" smtClean="0"/>
          </a:p>
          <a:p>
            <a:pPr marL="0" indent="0">
              <a:buNone/>
            </a:pPr>
            <a:endParaRPr lang="en-US" altLang="zh-CN" sz="2800" dirty="0" smtClean="0"/>
          </a:p>
          <a:p>
            <a:r>
              <a:rPr lang="zh-CN" altLang="en-US" sz="2800" dirty="0"/>
              <a:t>不同点</a:t>
            </a:r>
          </a:p>
        </p:txBody>
      </p:sp>
    </p:spTree>
    <p:extLst>
      <p:ext uri="{BB962C8B-B14F-4D97-AF65-F5344CB8AC3E}">
        <p14:creationId xmlns:p14="http://schemas.microsoft.com/office/powerpoint/2010/main" val="244723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游戏故事情节与规则</a:t>
            </a:r>
            <a:endParaRPr lang="zh-CN" altLang="en-US" dirty="0"/>
          </a:p>
        </p:txBody>
      </p:sp>
      <p:sp>
        <p:nvSpPr>
          <p:cNvPr id="3" name="内容占位符 2"/>
          <p:cNvSpPr>
            <a:spLocks noGrp="1"/>
          </p:cNvSpPr>
          <p:nvPr>
            <p:ph idx="1"/>
          </p:nvPr>
        </p:nvSpPr>
        <p:spPr/>
        <p:txBody>
          <a:bodyPr/>
          <a:lstStyle/>
          <a:p>
            <a:r>
              <a:rPr lang="zh-CN" altLang="zh-CN" sz="2000" dirty="0"/>
              <a:t>背景文案：</a:t>
            </a:r>
          </a:p>
          <a:p>
            <a:r>
              <a:rPr lang="zh-CN" altLang="zh-CN" sz="2000" dirty="0"/>
              <a:t>空前浩劫降临，人们失去了科学的力量。科学的知识一夜之中从世界上蒸发了。人们被笼罩在无知的滚滚黑云之下，只能盲目地祈祷，寻求奇迹降临。</a:t>
            </a:r>
          </a:p>
          <a:p>
            <a:r>
              <a:rPr lang="zh-CN" altLang="zh-CN" sz="2000" dirty="0"/>
              <a:t>此时，代表人类的知性去战斗的便是探索者，探索者以恢复被掠夺的科学为己任。</a:t>
            </a:r>
          </a:p>
          <a:p>
            <a:r>
              <a:rPr lang="zh-CN" altLang="zh-CN" sz="2000" dirty="0"/>
              <a:t>玩家（你）被选为了化学方面的探索者，目标是找回失去的化学科学的具现化：化学元素，并重新掌握她们的运用。同时，与知识的吞噬者（</a:t>
            </a:r>
            <a:r>
              <a:rPr lang="en-US" altLang="zh-CN" sz="2000" dirty="0" err="1"/>
              <a:t>Ignorantiam</a:t>
            </a:r>
            <a:r>
              <a:rPr lang="zh-CN" altLang="zh-CN" sz="2000" dirty="0"/>
              <a:t>）作战，收复失地，重新点燃科学的光辉。</a:t>
            </a:r>
          </a:p>
          <a:p>
            <a:endParaRPr lang="zh-CN" altLang="en-US" dirty="0"/>
          </a:p>
        </p:txBody>
      </p:sp>
    </p:spTree>
    <p:extLst>
      <p:ext uri="{BB962C8B-B14F-4D97-AF65-F5344CB8AC3E}">
        <p14:creationId xmlns:p14="http://schemas.microsoft.com/office/powerpoint/2010/main" val="3671281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6" name="图示 5"/>
          <p:cNvGraphicFramePr/>
          <p:nvPr>
            <p:extLst>
              <p:ext uri="{D42A27DB-BD31-4B8C-83A1-F6EECF244321}">
                <p14:modId xmlns:p14="http://schemas.microsoft.com/office/powerpoint/2010/main" val="4096156305"/>
              </p:ext>
            </p:extLst>
          </p:nvPr>
        </p:nvGraphicFramePr>
        <p:xfrm>
          <a:off x="1424781" y="13916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037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游戏名词解释</a:t>
            </a:r>
            <a:endParaRPr lang="zh-CN" altLang="en-US" dirty="0"/>
          </a:p>
        </p:txBody>
      </p:sp>
      <p:sp>
        <p:nvSpPr>
          <p:cNvPr id="3" name="内容占位符 2"/>
          <p:cNvSpPr>
            <a:spLocks noGrp="1"/>
          </p:cNvSpPr>
          <p:nvPr>
            <p:ph idx="1"/>
          </p:nvPr>
        </p:nvSpPr>
        <p:spPr>
          <a:xfrm>
            <a:off x="677334" y="1531940"/>
            <a:ext cx="8596668" cy="2325686"/>
          </a:xfrm>
        </p:spPr>
        <p:style>
          <a:lnRef idx="2">
            <a:schemeClr val="accent1"/>
          </a:lnRef>
          <a:fillRef idx="1">
            <a:schemeClr val="lt1"/>
          </a:fillRef>
          <a:effectRef idx="0">
            <a:schemeClr val="accent1"/>
          </a:effectRef>
          <a:fontRef idx="minor">
            <a:schemeClr val="dk1"/>
          </a:fontRef>
        </p:style>
        <p:txBody>
          <a:bodyPr/>
          <a:lstStyle/>
          <a:p>
            <a:r>
              <a:rPr lang="zh-CN" altLang="en-US" sz="2400" dirty="0" smtClean="0"/>
              <a:t>元素：</a:t>
            </a:r>
            <a:endParaRPr lang="zh-CN" altLang="en-US" sz="2400" dirty="0"/>
          </a:p>
          <a:p>
            <a:r>
              <a:rPr lang="zh-CN" altLang="en-US" dirty="0"/>
              <a:t>共</a:t>
            </a:r>
            <a:r>
              <a:rPr lang="en-US" altLang="zh-CN" dirty="0"/>
              <a:t>118</a:t>
            </a:r>
            <a:r>
              <a:rPr lang="zh-CN" altLang="en-US" dirty="0"/>
              <a:t>位元素，每一个元素都有一个编号，编号即周期表中的编号，图鉴模式即化学元素周期表。</a:t>
            </a:r>
          </a:p>
          <a:p>
            <a:r>
              <a:rPr lang="zh-CN" altLang="en-US" dirty="0"/>
              <a:t>在本游戏中，元素的各种属性包括：本名，昵称（化学符号），体重（原子量），熔沸点，活泼度（以</a:t>
            </a:r>
            <a:r>
              <a:rPr lang="en-US" altLang="zh-CN" dirty="0"/>
              <a:t>A,B,C,D</a:t>
            </a:r>
            <a:r>
              <a:rPr lang="zh-CN" altLang="en-US" dirty="0"/>
              <a:t>来评级），稀有度（游戏中获得该元素的几率）。</a:t>
            </a:r>
          </a:p>
          <a:p>
            <a:r>
              <a:rPr lang="zh-CN" altLang="en-US" dirty="0"/>
              <a:t>元素的人物插画以该元素的各种特点为蓝本，之后会给出相应例子。</a:t>
            </a:r>
          </a:p>
          <a:p>
            <a:endParaRPr lang="zh-CN" altLang="en-US" dirty="0"/>
          </a:p>
        </p:txBody>
      </p:sp>
      <p:sp>
        <p:nvSpPr>
          <p:cNvPr id="4" name="内容占位符 2"/>
          <p:cNvSpPr txBox="1">
            <a:spLocks/>
          </p:cNvSpPr>
          <p:nvPr/>
        </p:nvSpPr>
        <p:spPr>
          <a:xfrm>
            <a:off x="677334" y="4060032"/>
            <a:ext cx="8596668" cy="24336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r>
              <a:rPr lang="zh-CN" altLang="zh-CN" sz="2800" dirty="0"/>
              <a:t>资源：</a:t>
            </a:r>
          </a:p>
          <a:p>
            <a:r>
              <a:rPr lang="zh-CN" altLang="zh-CN" sz="2400" dirty="0"/>
              <a:t>游戏中有四种基本资源“火 水 气 土”，取自于古希腊自然哲学提出的著名四元素说，存在于古希腊的传统民间信仰中，虽然不具有坚实的理论体系支持，这四元素在当时被认作是世界的本质组成。</a:t>
            </a:r>
          </a:p>
          <a:p>
            <a:r>
              <a:rPr lang="zh-CN" altLang="zh-CN" sz="2400" dirty="0"/>
              <a:t>进行游戏的各个方面都需要消耗资源来支持，要获得资源主要有两种途径：一种是自然回复，每小时各资源都会增加</a:t>
            </a:r>
            <a:r>
              <a:rPr lang="en-US" altLang="zh-CN" sz="2400" dirty="0"/>
              <a:t>60</a:t>
            </a:r>
            <a:r>
              <a:rPr lang="zh-CN" altLang="zh-CN" sz="2400" dirty="0"/>
              <a:t>点；除此之外，还可以通过完成游戏任务等方法获得额外的资源。</a:t>
            </a:r>
            <a:endParaRPr lang="zh-CN" altLang="en-US" dirty="0"/>
          </a:p>
        </p:txBody>
      </p:sp>
    </p:spTree>
    <p:extLst>
      <p:ext uri="{BB962C8B-B14F-4D97-AF65-F5344CB8AC3E}">
        <p14:creationId xmlns:p14="http://schemas.microsoft.com/office/powerpoint/2010/main" val="599239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游戏名词解释</a:t>
            </a:r>
            <a:endParaRPr lang="zh-CN" altLang="en-US" dirty="0"/>
          </a:p>
        </p:txBody>
      </p:sp>
      <p:sp>
        <p:nvSpPr>
          <p:cNvPr id="3" name="内容占位符 2"/>
          <p:cNvSpPr>
            <a:spLocks noGrp="1"/>
          </p:cNvSpPr>
          <p:nvPr>
            <p:ph idx="1"/>
          </p:nvPr>
        </p:nvSpPr>
        <p:spPr>
          <a:xfrm>
            <a:off x="677334" y="2160589"/>
            <a:ext cx="8596668" cy="2790029"/>
          </a:xfrm>
        </p:spPr>
        <p:style>
          <a:lnRef idx="2">
            <a:schemeClr val="accent1"/>
          </a:lnRef>
          <a:fillRef idx="1">
            <a:schemeClr val="lt1"/>
          </a:fillRef>
          <a:effectRef idx="0">
            <a:schemeClr val="accent1"/>
          </a:effectRef>
          <a:fontRef idx="minor">
            <a:schemeClr val="dk1"/>
          </a:fontRef>
        </p:style>
        <p:txBody>
          <a:bodyPr/>
          <a:lstStyle/>
          <a:p>
            <a:r>
              <a:rPr lang="zh-CN" altLang="zh-CN" sz="2400" dirty="0"/>
              <a:t>知识的吞噬</a:t>
            </a:r>
            <a:r>
              <a:rPr lang="zh-CN" altLang="zh-CN" sz="2400" dirty="0" smtClean="0"/>
              <a:t>者</a:t>
            </a:r>
            <a:r>
              <a:rPr lang="zh-CN" altLang="en-US" sz="2400" dirty="0" smtClean="0"/>
              <a:t>：</a:t>
            </a:r>
            <a:endParaRPr lang="en-US" altLang="zh-CN" sz="2400" dirty="0" smtClean="0"/>
          </a:p>
          <a:p>
            <a:endParaRPr lang="zh-CN" altLang="en-US" sz="2400" dirty="0"/>
          </a:p>
          <a:p>
            <a:r>
              <a:rPr lang="zh-CN" altLang="en-US" sz="2000" dirty="0"/>
              <a:t>游戏中需要打倒的敌方，在战斗中的各个关卡都将遭遇到。攻击方式与己方的元素类似，同时也分为敌金属元素、敌非金属元素、敌稀有气体元素等等与己方元素有着相同的分类。（可能是被污染的被夺走的元素？）</a:t>
            </a:r>
          </a:p>
        </p:txBody>
      </p:sp>
    </p:spTree>
    <p:extLst>
      <p:ext uri="{BB962C8B-B14F-4D97-AF65-F5344CB8AC3E}">
        <p14:creationId xmlns:p14="http://schemas.microsoft.com/office/powerpoint/2010/main" val="2965256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玩家可进行的操作与指令</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114503589"/>
              </p:ext>
            </p:extLst>
          </p:nvPr>
        </p:nvGraphicFramePr>
        <p:xfrm>
          <a:off x="677863" y="1621632"/>
          <a:ext cx="8596312" cy="4420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5250656" y="2144713"/>
            <a:ext cx="1178719" cy="646331"/>
          </a:xfrm>
          <a:prstGeom prst="rect">
            <a:avLst/>
          </a:prstGeom>
          <a:noFill/>
        </p:spPr>
        <p:txBody>
          <a:bodyPr wrap="square" rtlCol="0">
            <a:spAutoFit/>
          </a:bodyPr>
          <a:lstStyle/>
          <a:p>
            <a:r>
              <a:rPr lang="zh-CN" altLang="zh-CN" sz="3600" b="1" dirty="0" smtClean="0">
                <a:solidFill>
                  <a:schemeClr val="accent1"/>
                </a:solidFill>
              </a:rPr>
              <a:t>合成</a:t>
            </a:r>
            <a:endParaRPr lang="zh-CN" altLang="en-US" sz="3600" dirty="0">
              <a:solidFill>
                <a:schemeClr val="accent1"/>
              </a:solidFill>
            </a:endParaRPr>
          </a:p>
        </p:txBody>
      </p:sp>
      <p:sp>
        <p:nvSpPr>
          <p:cNvPr id="6" name="文本框 5"/>
          <p:cNvSpPr txBox="1"/>
          <p:nvPr/>
        </p:nvSpPr>
        <p:spPr>
          <a:xfrm>
            <a:off x="1931193" y="3684298"/>
            <a:ext cx="1178719" cy="1200329"/>
          </a:xfrm>
          <a:prstGeom prst="rect">
            <a:avLst/>
          </a:prstGeom>
          <a:noFill/>
        </p:spPr>
        <p:txBody>
          <a:bodyPr wrap="square" rtlCol="0">
            <a:spAutoFit/>
          </a:bodyPr>
          <a:lstStyle/>
          <a:p>
            <a:r>
              <a:rPr lang="zh-CN" altLang="en-US" sz="3600" b="1" dirty="0">
                <a:solidFill>
                  <a:schemeClr val="accent1"/>
                </a:solidFill>
              </a:rPr>
              <a:t>野外考察</a:t>
            </a:r>
            <a:endParaRPr lang="zh-CN" altLang="en-US" sz="3600" dirty="0">
              <a:solidFill>
                <a:schemeClr val="accent1"/>
              </a:solidFill>
            </a:endParaRPr>
          </a:p>
        </p:txBody>
      </p:sp>
      <p:sp>
        <p:nvSpPr>
          <p:cNvPr id="7" name="文本框 4"/>
          <p:cNvSpPr txBox="1"/>
          <p:nvPr/>
        </p:nvSpPr>
        <p:spPr>
          <a:xfrm>
            <a:off x="6992540" y="4677459"/>
            <a:ext cx="1178719"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3600" b="1" dirty="0" smtClean="0">
                <a:solidFill>
                  <a:schemeClr val="accent1"/>
                </a:solidFill>
              </a:rPr>
              <a:t>核反应</a:t>
            </a:r>
            <a:endParaRPr lang="zh-CN" altLang="en-US" sz="3600" dirty="0">
              <a:solidFill>
                <a:schemeClr val="accent1"/>
              </a:solidFill>
            </a:endParaRPr>
          </a:p>
        </p:txBody>
      </p:sp>
    </p:spTree>
    <p:extLst>
      <p:ext uri="{BB962C8B-B14F-4D97-AF65-F5344CB8AC3E}">
        <p14:creationId xmlns:p14="http://schemas.microsoft.com/office/powerpoint/2010/main" val="1879448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创造</a:t>
            </a:r>
            <a:endParaRPr lang="zh-CN" altLang="en-US" dirty="0"/>
          </a:p>
        </p:txBody>
      </p:sp>
      <p:sp>
        <p:nvSpPr>
          <p:cNvPr id="3" name="内容占位符 2"/>
          <p:cNvSpPr>
            <a:spLocks noGrp="1"/>
          </p:cNvSpPr>
          <p:nvPr>
            <p:ph idx="1"/>
          </p:nvPr>
        </p:nvSpPr>
        <p:spPr/>
        <p:txBody>
          <a:bodyPr>
            <a:normAutofit/>
          </a:bodyPr>
          <a:lstStyle/>
          <a:p>
            <a:r>
              <a:rPr lang="zh-CN" altLang="zh-CN" sz="3200" dirty="0"/>
              <a:t>通过投入一定数量比例的四种资源，会随机“创造”一种元素</a:t>
            </a:r>
            <a:r>
              <a:rPr lang="zh-CN" altLang="zh-CN" sz="3200" dirty="0" smtClean="0"/>
              <a:t>。</a:t>
            </a:r>
            <a:endParaRPr lang="en-US" altLang="zh-CN" sz="3200" dirty="0" smtClean="0"/>
          </a:p>
          <a:p>
            <a:endParaRPr lang="en-US" altLang="zh-CN" sz="3200" dirty="0"/>
          </a:p>
          <a:p>
            <a:r>
              <a:rPr lang="zh-CN" altLang="zh-CN" sz="3200" dirty="0"/>
              <a:t>创造时间</a:t>
            </a:r>
            <a:endParaRPr lang="zh-CN" altLang="en-US" sz="3200" dirty="0"/>
          </a:p>
        </p:txBody>
      </p:sp>
    </p:spTree>
    <p:extLst>
      <p:ext uri="{BB962C8B-B14F-4D97-AF65-F5344CB8AC3E}">
        <p14:creationId xmlns:p14="http://schemas.microsoft.com/office/powerpoint/2010/main" val="2355919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出击</a:t>
            </a:r>
            <a:endParaRPr lang="zh-CN" altLang="en-US" dirty="0"/>
          </a:p>
        </p:txBody>
      </p:sp>
      <p:sp>
        <p:nvSpPr>
          <p:cNvPr id="3" name="内容占位符 2"/>
          <p:cNvSpPr>
            <a:spLocks noGrp="1"/>
          </p:cNvSpPr>
          <p:nvPr>
            <p:ph idx="1"/>
          </p:nvPr>
        </p:nvSpPr>
        <p:spPr>
          <a:xfrm>
            <a:off x="677334" y="1789114"/>
            <a:ext cx="8938154" cy="4147342"/>
          </a:xfrm>
        </p:spPr>
        <p:txBody>
          <a:bodyPr>
            <a:normAutofit fontScale="77500" lnSpcReduction="20000"/>
          </a:bodyPr>
          <a:lstStyle/>
          <a:p>
            <a:r>
              <a:rPr lang="zh-CN" altLang="zh-CN" sz="2800" dirty="0" smtClean="0">
                <a:solidFill>
                  <a:schemeClr val="accent1"/>
                </a:solidFill>
              </a:rPr>
              <a:t>战斗形式</a:t>
            </a:r>
            <a:r>
              <a:rPr lang="zh-CN" altLang="en-US" sz="2800" dirty="0" smtClean="0">
                <a:solidFill>
                  <a:schemeClr val="accent1"/>
                </a:solidFill>
              </a:rPr>
              <a:t>：</a:t>
            </a:r>
            <a:endParaRPr lang="en-US" altLang="zh-CN" sz="2800" dirty="0" smtClean="0">
              <a:solidFill>
                <a:schemeClr val="accent1"/>
              </a:solidFill>
            </a:endParaRPr>
          </a:p>
          <a:p>
            <a:r>
              <a:rPr lang="zh-CN" altLang="zh-CN" sz="2800" dirty="0"/>
              <a:t>（微观层面：原子、中子、质子、电子。）普通攻击：</a:t>
            </a:r>
          </a:p>
          <a:p>
            <a:r>
              <a:rPr lang="zh-CN" altLang="zh-CN" sz="2800" dirty="0" smtClean="0"/>
              <a:t>（</a:t>
            </a:r>
            <a:r>
              <a:rPr lang="zh-CN" altLang="zh-CN" sz="2800" dirty="0"/>
              <a:t>元素层面：）某些关卡对于队伍中的元素会有特定的要求</a:t>
            </a:r>
            <a:r>
              <a:rPr lang="zh-CN" altLang="zh-CN" sz="2800" dirty="0" smtClean="0"/>
              <a:t>：</a:t>
            </a:r>
            <a:endParaRPr lang="zh-CN" altLang="zh-CN" sz="2800" dirty="0"/>
          </a:p>
          <a:p>
            <a:r>
              <a:rPr lang="zh-CN" altLang="zh-CN" sz="2800" dirty="0"/>
              <a:t>而不活泼的元素，如稀有气体元素及氮则可用来做保护气，阻隔敌方的攻击。</a:t>
            </a:r>
          </a:p>
          <a:p>
            <a:r>
              <a:rPr lang="zh-CN" altLang="zh-CN" sz="2800" dirty="0"/>
              <a:t>稀有元素则可用于特殊的支线任务</a:t>
            </a:r>
          </a:p>
          <a:p>
            <a:r>
              <a:rPr lang="zh-CN" altLang="zh-CN" sz="2800" dirty="0"/>
              <a:t>（单质、化合物、化学反应）在战斗中会不时出现战况指示，玩家可以通过选择队伍中的若干种元素进行化合，生成指定的化合物，进行特殊的反应，对敌方输出额外的伤害。</a:t>
            </a:r>
          </a:p>
          <a:p>
            <a:r>
              <a:rPr lang="zh-CN" altLang="zh-CN" sz="2800" dirty="0"/>
              <a:t>出击可以增加元素经验值，提高元素等级，使其强化。</a:t>
            </a:r>
          </a:p>
          <a:p>
            <a:r>
              <a:rPr lang="zh-CN" altLang="zh-CN" sz="2800" dirty="0"/>
              <a:t>出击胜利后有一定几率掉落新的元素。</a:t>
            </a:r>
          </a:p>
          <a:p>
            <a:endParaRPr lang="en-US" altLang="zh-CN" sz="2800" dirty="0" smtClean="0">
              <a:solidFill>
                <a:schemeClr val="accent1"/>
              </a:solidFill>
            </a:endParaRPr>
          </a:p>
          <a:p>
            <a:endParaRPr lang="zh-CN" altLang="en-US" dirty="0"/>
          </a:p>
        </p:txBody>
      </p:sp>
    </p:spTree>
    <p:extLst>
      <p:ext uri="{BB962C8B-B14F-4D97-AF65-F5344CB8AC3E}">
        <p14:creationId xmlns:p14="http://schemas.microsoft.com/office/powerpoint/2010/main" val="1250305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学习者特征分析</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233378736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圆角矩形标注 7"/>
          <p:cNvSpPr/>
          <p:nvPr/>
        </p:nvSpPr>
        <p:spPr>
          <a:xfrm>
            <a:off x="5993606" y="0"/>
            <a:ext cx="1914526" cy="2394872"/>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9015" y="139644"/>
            <a:ext cx="1454798" cy="2087577"/>
          </a:xfrm>
          <a:prstGeom prst="rect">
            <a:avLst/>
          </a:prstGeom>
        </p:spPr>
      </p:pic>
    </p:spTree>
    <p:extLst>
      <p:ext uri="{BB962C8B-B14F-4D97-AF65-F5344CB8AC3E}">
        <p14:creationId xmlns:p14="http://schemas.microsoft.com/office/powerpoint/2010/main" val="39989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游戏的其它几个设计点</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71741076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303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角色设计</a:t>
            </a:r>
            <a:endParaRPr lang="zh-CN" altLang="en-US" dirty="0"/>
          </a:p>
        </p:txBody>
      </p:sp>
      <p:pic>
        <p:nvPicPr>
          <p:cNvPr id="4" name="内容占位符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6469" y="1737066"/>
            <a:ext cx="8596312" cy="3356883"/>
          </a:xfrm>
          <a:prstGeom prst="rect">
            <a:avLst/>
          </a:prstGeom>
        </p:spPr>
      </p:pic>
      <p:sp>
        <p:nvSpPr>
          <p:cNvPr id="5" name="文本框 4"/>
          <p:cNvSpPr txBox="1"/>
          <p:nvPr/>
        </p:nvSpPr>
        <p:spPr>
          <a:xfrm>
            <a:off x="1935559" y="5500689"/>
            <a:ext cx="6952456" cy="646331"/>
          </a:xfrm>
          <a:prstGeom prst="rect">
            <a:avLst/>
          </a:prstGeom>
          <a:noFill/>
        </p:spPr>
        <p:txBody>
          <a:bodyPr wrap="square" rtlCol="0">
            <a:spAutoFit/>
          </a:bodyPr>
          <a:lstStyle/>
          <a:p>
            <a:r>
              <a:rPr lang="zh-CN" altLang="zh-CN" dirty="0"/>
              <a:t>元素的造型与元素本身的属性和特性紧密相连。</a:t>
            </a:r>
          </a:p>
          <a:p>
            <a:endParaRPr lang="zh-CN" altLang="en-US" dirty="0"/>
          </a:p>
        </p:txBody>
      </p:sp>
    </p:spTree>
    <p:extLst>
      <p:ext uri="{BB962C8B-B14F-4D97-AF65-F5344CB8AC3E}">
        <p14:creationId xmlns:p14="http://schemas.microsoft.com/office/powerpoint/2010/main" val="278196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举例</a:t>
            </a:r>
            <a:r>
              <a:rPr lang="en-US" altLang="zh-CN" dirty="0" smtClean="0"/>
              <a:t>————</a:t>
            </a:r>
            <a:r>
              <a:rPr lang="zh-CN" altLang="en-US" dirty="0" smtClean="0"/>
              <a:t>氢 </a:t>
            </a:r>
            <a:endParaRPr lang="zh-CN" altLang="en-US" dirty="0"/>
          </a:p>
        </p:txBody>
      </p:sp>
      <p:sp>
        <p:nvSpPr>
          <p:cNvPr id="3" name="内容占位符 2"/>
          <p:cNvSpPr>
            <a:spLocks noGrp="1"/>
          </p:cNvSpPr>
          <p:nvPr>
            <p:ph idx="1"/>
          </p:nvPr>
        </p:nvSpPr>
        <p:spPr>
          <a:xfrm>
            <a:off x="863072" y="1997050"/>
            <a:ext cx="4513600" cy="4187187"/>
          </a:xfrm>
        </p:spPr>
        <p:txBody>
          <a:bodyPr/>
          <a:lstStyle/>
          <a:p>
            <a:r>
              <a:rPr lang="zh-CN" altLang="zh-CN" dirty="0"/>
              <a:t>外形设定：主体色调为淡蓝色（氢气在氧气中燃烧生成淡蓝色火焰）</a:t>
            </a:r>
          </a:p>
          <a:p>
            <a:r>
              <a:rPr lang="zh-CN" altLang="zh-CN" dirty="0"/>
              <a:t>轻薄单调感（氢是最轻的元素）</a:t>
            </a:r>
          </a:p>
          <a:p>
            <a:r>
              <a:rPr lang="en-US" altLang="zh-CN" dirty="0"/>
              <a:t> </a:t>
            </a:r>
            <a:endParaRPr lang="zh-CN" altLang="zh-CN" dirty="0"/>
          </a:p>
          <a:p>
            <a:r>
              <a:rPr lang="zh-CN" altLang="zh-CN" dirty="0"/>
              <a:t>性格设定：清爽、礼貌（无色、无嗅、无味），不擅长水中作战（溶解度很低）</a:t>
            </a:r>
          </a:p>
          <a:p>
            <a:r>
              <a:rPr lang="zh-CN" altLang="zh-CN" dirty="0" smtClean="0"/>
              <a:t>可以</a:t>
            </a:r>
            <a:r>
              <a:rPr lang="zh-CN" altLang="en-US" dirty="0" smtClean="0"/>
              <a:t>通过核反应变</a:t>
            </a:r>
            <a:r>
              <a:rPr lang="zh-CN" altLang="zh-CN" dirty="0" smtClean="0"/>
              <a:t>为</a:t>
            </a:r>
            <a:r>
              <a:rPr lang="zh-CN" altLang="zh-CN" dirty="0"/>
              <a:t>氘与氚，即重氢与超重氢</a:t>
            </a:r>
            <a:r>
              <a:rPr lang="zh-CN" altLang="zh-CN" dirty="0" smtClean="0"/>
              <a:t>。</a:t>
            </a:r>
            <a:endParaRPr lang="en-US" altLang="zh-CN" dirty="0" smtClean="0"/>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891543629"/>
              </p:ext>
            </p:extLst>
          </p:nvPr>
        </p:nvGraphicFramePr>
        <p:xfrm>
          <a:off x="5566867" y="609601"/>
          <a:ext cx="5149900" cy="6061863"/>
        </p:xfrm>
        <a:graphic>
          <a:graphicData uri="http://schemas.openxmlformats.org/drawingml/2006/table">
            <a:tbl>
              <a:tblPr firstRow="1" firstCol="1" bandRow="1">
                <a:tableStyleId>{5C22544A-7EE6-4342-B048-85BDC9FD1C3A}</a:tableStyleId>
              </a:tblPr>
              <a:tblGrid>
                <a:gridCol w="2574950"/>
                <a:gridCol w="2574950"/>
              </a:tblGrid>
              <a:tr h="457370">
                <a:tc>
                  <a:txBody>
                    <a:bodyPr/>
                    <a:lstStyle/>
                    <a:p>
                      <a:pPr algn="ctr">
                        <a:spcAft>
                          <a:spcPts val="1200"/>
                        </a:spcAft>
                      </a:pPr>
                      <a:r>
                        <a:rPr lang="zh-CN" sz="1400" kern="0" dirty="0">
                          <a:effectLst/>
                        </a:rPr>
                        <a:t>本名</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c>
                  <a:txBody>
                    <a:bodyPr/>
                    <a:lstStyle/>
                    <a:p>
                      <a:pPr algn="ctr">
                        <a:spcAft>
                          <a:spcPts val="1200"/>
                        </a:spcAft>
                      </a:pPr>
                      <a:r>
                        <a:rPr lang="zh-CN" sz="1400" kern="0">
                          <a:effectLst/>
                        </a:rPr>
                        <a:t>氢</a:t>
                      </a:r>
                      <a:endParaRPr lang="zh-CN" sz="1400" kern="100">
                        <a:effectLst/>
                        <a:latin typeface="Times New Roman" panose="02020603050405020304" pitchFamily="18" charset="0"/>
                        <a:ea typeface="宋体" panose="02010600030101010101" pitchFamily="2" charset="-122"/>
                      </a:endParaRPr>
                    </a:p>
                  </a:txBody>
                  <a:tcPr marL="12700" marR="12700" marT="12700" marB="12700" anchor="ctr"/>
                </a:tc>
              </a:tr>
              <a:tr h="846477">
                <a:tc>
                  <a:txBody>
                    <a:bodyPr/>
                    <a:lstStyle/>
                    <a:p>
                      <a:pPr algn="ctr">
                        <a:spcAft>
                          <a:spcPts val="1200"/>
                        </a:spcAft>
                      </a:pPr>
                      <a:r>
                        <a:rPr lang="zh-CN" sz="1400" kern="0" dirty="0">
                          <a:effectLst/>
                        </a:rPr>
                        <a:t>昵称</a:t>
                      </a:r>
                      <a:r>
                        <a:rPr lang="en-US" sz="1400" kern="0" dirty="0">
                          <a:effectLst/>
                        </a:rPr>
                        <a:t/>
                      </a:r>
                      <a:br>
                        <a:rPr lang="en-US" sz="1400" kern="0" dirty="0">
                          <a:effectLst/>
                        </a:rPr>
                      </a:br>
                      <a:r>
                        <a:rPr lang="zh-CN" sz="1400" kern="0" dirty="0">
                          <a:effectLst/>
                        </a:rPr>
                        <a:t>（化学符号）</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c>
                  <a:txBody>
                    <a:bodyPr/>
                    <a:lstStyle/>
                    <a:p>
                      <a:pPr algn="ctr">
                        <a:spcAft>
                          <a:spcPts val="1200"/>
                        </a:spcAft>
                      </a:pPr>
                      <a:r>
                        <a:rPr lang="en-US" sz="1400" kern="0" dirty="0">
                          <a:effectLst/>
                        </a:rPr>
                        <a:t>H</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r>
              <a:tr h="846477">
                <a:tc>
                  <a:txBody>
                    <a:bodyPr/>
                    <a:lstStyle/>
                    <a:p>
                      <a:pPr algn="ctr">
                        <a:spcAft>
                          <a:spcPts val="1200"/>
                        </a:spcAft>
                      </a:pPr>
                      <a:r>
                        <a:rPr lang="zh-CN" sz="1400" kern="0" dirty="0">
                          <a:effectLst/>
                        </a:rPr>
                        <a:t>体重</a:t>
                      </a:r>
                      <a:r>
                        <a:rPr lang="en-US" sz="1400" kern="0" dirty="0">
                          <a:effectLst/>
                        </a:rPr>
                        <a:t/>
                      </a:r>
                      <a:br>
                        <a:rPr lang="en-US" sz="1400" kern="0" dirty="0">
                          <a:effectLst/>
                        </a:rPr>
                      </a:br>
                      <a:r>
                        <a:rPr lang="zh-CN" sz="1400" kern="0" dirty="0">
                          <a:effectLst/>
                        </a:rPr>
                        <a:t>（原子量）</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c>
                  <a:txBody>
                    <a:bodyPr/>
                    <a:lstStyle/>
                    <a:p>
                      <a:pPr algn="ctr">
                        <a:spcAft>
                          <a:spcPts val="1200"/>
                        </a:spcAft>
                      </a:pPr>
                      <a:r>
                        <a:rPr lang="en-US" sz="1400" kern="0">
                          <a:effectLst/>
                        </a:rPr>
                        <a:t>1.00794</a:t>
                      </a:r>
                      <a:endParaRPr lang="zh-CN" sz="1400" kern="100">
                        <a:effectLst/>
                        <a:latin typeface="Times New Roman" panose="02020603050405020304" pitchFamily="18" charset="0"/>
                        <a:ea typeface="宋体" panose="02010600030101010101" pitchFamily="2" charset="-122"/>
                      </a:endParaRPr>
                    </a:p>
                  </a:txBody>
                  <a:tcPr marL="12700" marR="12700" marT="12700" marB="12700" anchor="ctr"/>
                </a:tc>
              </a:tr>
              <a:tr h="457370">
                <a:tc>
                  <a:txBody>
                    <a:bodyPr/>
                    <a:lstStyle/>
                    <a:p>
                      <a:pPr algn="ctr">
                        <a:spcAft>
                          <a:spcPts val="1200"/>
                        </a:spcAft>
                      </a:pPr>
                      <a:r>
                        <a:rPr lang="zh-CN" sz="1400" kern="0" dirty="0">
                          <a:effectLst/>
                        </a:rPr>
                        <a:t>熔点</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c>
                  <a:txBody>
                    <a:bodyPr/>
                    <a:lstStyle/>
                    <a:p>
                      <a:pPr algn="ctr">
                        <a:spcAft>
                          <a:spcPts val="1200"/>
                        </a:spcAft>
                      </a:pPr>
                      <a:r>
                        <a:rPr lang="en-US" sz="1400" kern="0">
                          <a:effectLst/>
                        </a:rPr>
                        <a:t>-259.14℃</a:t>
                      </a:r>
                      <a:endParaRPr lang="zh-CN" sz="1400" kern="100">
                        <a:effectLst/>
                        <a:latin typeface="Times New Roman" panose="02020603050405020304" pitchFamily="18" charset="0"/>
                        <a:ea typeface="宋体" panose="02010600030101010101" pitchFamily="2" charset="-122"/>
                      </a:endParaRPr>
                    </a:p>
                  </a:txBody>
                  <a:tcPr marL="12700" marR="12700" marT="12700" marB="12700" anchor="ctr"/>
                </a:tc>
              </a:tr>
              <a:tr h="457370">
                <a:tc>
                  <a:txBody>
                    <a:bodyPr/>
                    <a:lstStyle/>
                    <a:p>
                      <a:pPr algn="ctr">
                        <a:spcAft>
                          <a:spcPts val="1200"/>
                        </a:spcAft>
                      </a:pPr>
                      <a:r>
                        <a:rPr lang="zh-CN" sz="1400" kern="0" dirty="0">
                          <a:effectLst/>
                        </a:rPr>
                        <a:t>沸点</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c>
                  <a:txBody>
                    <a:bodyPr/>
                    <a:lstStyle/>
                    <a:p>
                      <a:pPr algn="ctr">
                        <a:spcAft>
                          <a:spcPts val="1200"/>
                        </a:spcAft>
                      </a:pPr>
                      <a:r>
                        <a:rPr lang="en-US" sz="1400" kern="0">
                          <a:effectLst/>
                        </a:rPr>
                        <a:t>-252.87℃</a:t>
                      </a:r>
                      <a:endParaRPr lang="zh-CN" sz="1400" kern="100">
                        <a:effectLst/>
                        <a:latin typeface="Times New Roman" panose="02020603050405020304" pitchFamily="18" charset="0"/>
                        <a:ea typeface="宋体" panose="02010600030101010101" pitchFamily="2" charset="-122"/>
                      </a:endParaRPr>
                    </a:p>
                  </a:txBody>
                  <a:tcPr marL="12700" marR="12700" marT="12700" marB="12700" anchor="ctr"/>
                </a:tc>
              </a:tr>
              <a:tr h="457370">
                <a:tc>
                  <a:txBody>
                    <a:bodyPr/>
                    <a:lstStyle/>
                    <a:p>
                      <a:pPr algn="ctr">
                        <a:spcAft>
                          <a:spcPts val="1200"/>
                        </a:spcAft>
                      </a:pPr>
                      <a:r>
                        <a:rPr lang="zh-CN" sz="1400" kern="0" dirty="0">
                          <a:effectLst/>
                        </a:rPr>
                        <a:t>密度</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c>
                  <a:txBody>
                    <a:bodyPr/>
                    <a:lstStyle/>
                    <a:p>
                      <a:pPr algn="ctr">
                        <a:spcAft>
                          <a:spcPts val="1200"/>
                        </a:spcAft>
                      </a:pPr>
                      <a:r>
                        <a:rPr lang="en-US" sz="1400" kern="0" dirty="0">
                          <a:effectLst/>
                        </a:rPr>
                        <a:t>0.089888kg/m</a:t>
                      </a:r>
                      <a:r>
                        <a:rPr lang="en-US" sz="1400" kern="0" baseline="30000" dirty="0">
                          <a:effectLst/>
                        </a:rPr>
                        <a:t>3</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r>
              <a:tr h="457370">
                <a:tc>
                  <a:txBody>
                    <a:bodyPr/>
                    <a:lstStyle/>
                    <a:p>
                      <a:pPr algn="ctr">
                        <a:spcAft>
                          <a:spcPts val="1200"/>
                        </a:spcAft>
                      </a:pPr>
                      <a:r>
                        <a:rPr lang="zh-CN" sz="1400" kern="0">
                          <a:effectLst/>
                        </a:rPr>
                        <a:t>化合价</a:t>
                      </a:r>
                      <a:endParaRPr lang="zh-CN" sz="1400" kern="100">
                        <a:effectLst/>
                        <a:latin typeface="Times New Roman" panose="02020603050405020304" pitchFamily="18" charset="0"/>
                        <a:ea typeface="宋体" panose="02010600030101010101" pitchFamily="2" charset="-122"/>
                      </a:endParaRPr>
                    </a:p>
                  </a:txBody>
                  <a:tcPr marL="12700" marR="12700" marT="12700" marB="12700" anchor="ctr"/>
                </a:tc>
                <a:tc>
                  <a:txBody>
                    <a:bodyPr/>
                    <a:lstStyle/>
                    <a:p>
                      <a:pPr algn="ctr">
                        <a:spcAft>
                          <a:spcPts val="1200"/>
                        </a:spcAft>
                      </a:pPr>
                      <a:r>
                        <a:rPr lang="en-US" sz="1400" kern="0" dirty="0">
                          <a:effectLst/>
                        </a:rPr>
                        <a:t>0,1,-1</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r>
              <a:tr h="846477">
                <a:tc>
                  <a:txBody>
                    <a:bodyPr/>
                    <a:lstStyle/>
                    <a:p>
                      <a:pPr algn="ctr">
                        <a:spcAft>
                          <a:spcPts val="1200"/>
                        </a:spcAft>
                      </a:pPr>
                      <a:r>
                        <a:rPr lang="zh-CN" sz="1400" kern="0">
                          <a:effectLst/>
                        </a:rPr>
                        <a:t>存在感</a:t>
                      </a:r>
                      <a:r>
                        <a:rPr lang="en-US" sz="1400" kern="0">
                          <a:effectLst/>
                        </a:rPr>
                        <a:t/>
                      </a:r>
                      <a:br>
                        <a:rPr lang="en-US" sz="1400" kern="0">
                          <a:effectLst/>
                        </a:rPr>
                      </a:br>
                      <a:r>
                        <a:rPr lang="zh-CN" sz="1400" kern="0">
                          <a:effectLst/>
                        </a:rPr>
                        <a:t>（存在度）</a:t>
                      </a:r>
                      <a:endParaRPr lang="zh-CN" sz="1400" kern="100">
                        <a:effectLst/>
                        <a:latin typeface="Times New Roman" panose="02020603050405020304" pitchFamily="18" charset="0"/>
                        <a:ea typeface="宋体" panose="02010600030101010101" pitchFamily="2" charset="-122"/>
                      </a:endParaRPr>
                    </a:p>
                  </a:txBody>
                  <a:tcPr marL="12700" marR="12700" marT="12700" marB="12700" anchor="ctr"/>
                </a:tc>
                <a:tc>
                  <a:txBody>
                    <a:bodyPr/>
                    <a:lstStyle/>
                    <a:p>
                      <a:pPr algn="ctr">
                        <a:spcAft>
                          <a:spcPts val="1200"/>
                        </a:spcAft>
                      </a:pPr>
                      <a:r>
                        <a:rPr lang="zh-CN" sz="1400" kern="0" dirty="0">
                          <a:effectLst/>
                        </a:rPr>
                        <a:t>地表：</a:t>
                      </a:r>
                      <a:r>
                        <a:rPr lang="en-US" sz="1400" kern="0" dirty="0">
                          <a:effectLst/>
                        </a:rPr>
                        <a:t>1520ppm</a:t>
                      </a:r>
                      <a:r>
                        <a:rPr lang="zh-CN" sz="1400" kern="0" dirty="0">
                          <a:effectLst/>
                        </a:rPr>
                        <a:t>，</a:t>
                      </a:r>
                      <a:r>
                        <a:rPr lang="en-US" sz="1400" kern="0" dirty="0">
                          <a:effectLst/>
                        </a:rPr>
                        <a:t/>
                      </a:r>
                      <a:br>
                        <a:rPr lang="en-US" sz="1400" kern="0" dirty="0">
                          <a:effectLst/>
                        </a:rPr>
                      </a:br>
                      <a:r>
                        <a:rPr lang="zh-CN" sz="1400" kern="0" dirty="0">
                          <a:effectLst/>
                        </a:rPr>
                        <a:t>宇宙：</a:t>
                      </a:r>
                      <a:r>
                        <a:rPr lang="en-US" sz="1400" kern="0" dirty="0">
                          <a:effectLst/>
                        </a:rPr>
                        <a:t>2.79×10</a:t>
                      </a:r>
                      <a:r>
                        <a:rPr lang="en-US" sz="1400" kern="0" baseline="30000" dirty="0">
                          <a:effectLst/>
                        </a:rPr>
                        <a:t>10</a:t>
                      </a:r>
                      <a:r>
                        <a:rPr lang="en-US" sz="1400" kern="0" dirty="0">
                          <a:effectLst/>
                        </a:rPr>
                        <a:t>ppm</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r>
              <a:tr h="1235582">
                <a:tc>
                  <a:txBody>
                    <a:bodyPr/>
                    <a:lstStyle/>
                    <a:p>
                      <a:pPr algn="ctr">
                        <a:spcAft>
                          <a:spcPts val="1200"/>
                        </a:spcAft>
                      </a:pPr>
                      <a:r>
                        <a:rPr lang="zh-CN" sz="1400" kern="0">
                          <a:effectLst/>
                        </a:rPr>
                        <a:t>姐妹们</a:t>
                      </a:r>
                      <a:r>
                        <a:rPr lang="en-US" sz="1400" kern="0">
                          <a:effectLst/>
                        </a:rPr>
                        <a:t/>
                      </a:r>
                      <a:br>
                        <a:rPr lang="en-US" sz="1400" kern="0">
                          <a:effectLst/>
                        </a:rPr>
                      </a:br>
                      <a:r>
                        <a:rPr lang="zh-CN" sz="1400" kern="0">
                          <a:effectLst/>
                        </a:rPr>
                        <a:t>（同位素）</a:t>
                      </a:r>
                      <a:endParaRPr lang="zh-CN" sz="1400" kern="100">
                        <a:effectLst/>
                        <a:latin typeface="Times New Roman" panose="02020603050405020304" pitchFamily="18" charset="0"/>
                        <a:ea typeface="宋体" panose="02010600030101010101" pitchFamily="2" charset="-122"/>
                      </a:endParaRPr>
                    </a:p>
                  </a:txBody>
                  <a:tcPr marL="12700" marR="12700" marT="12700" marB="12700" anchor="ctr"/>
                </a:tc>
                <a:tc>
                  <a:txBody>
                    <a:bodyPr/>
                    <a:lstStyle/>
                    <a:p>
                      <a:pPr algn="ctr">
                        <a:spcAft>
                          <a:spcPts val="1200"/>
                        </a:spcAft>
                      </a:pPr>
                      <a:r>
                        <a:rPr lang="en-US" sz="1400" kern="0" baseline="30000" dirty="0">
                          <a:effectLst/>
                        </a:rPr>
                        <a:t>1</a:t>
                      </a:r>
                      <a:r>
                        <a:rPr lang="en-US" sz="1400" kern="0" dirty="0">
                          <a:effectLst/>
                        </a:rPr>
                        <a:t>H(99.9885%)</a:t>
                      </a:r>
                      <a:r>
                        <a:rPr lang="zh-CN" sz="1400" kern="0" dirty="0">
                          <a:effectLst/>
                        </a:rPr>
                        <a:t>，</a:t>
                      </a:r>
                      <a:r>
                        <a:rPr lang="en-US" sz="1400" kern="0" dirty="0">
                          <a:effectLst/>
                        </a:rPr>
                        <a:t/>
                      </a:r>
                      <a:br>
                        <a:rPr lang="en-US" sz="1400" kern="0" dirty="0">
                          <a:effectLst/>
                        </a:rPr>
                      </a:br>
                      <a:r>
                        <a:rPr lang="en-US" sz="1400" kern="0" baseline="30000" dirty="0">
                          <a:effectLst/>
                        </a:rPr>
                        <a:t>2</a:t>
                      </a:r>
                      <a:r>
                        <a:rPr lang="en-US" sz="1400" kern="0" dirty="0">
                          <a:effectLst/>
                        </a:rPr>
                        <a:t>H(0.0115%)</a:t>
                      </a:r>
                      <a:r>
                        <a:rPr lang="zh-CN" sz="1400" kern="0" dirty="0">
                          <a:effectLst/>
                        </a:rPr>
                        <a:t>，</a:t>
                      </a:r>
                      <a:r>
                        <a:rPr lang="en-US" sz="1400" kern="0" dirty="0">
                          <a:effectLst/>
                        </a:rPr>
                        <a:t/>
                      </a:r>
                      <a:br>
                        <a:rPr lang="en-US" sz="1400" kern="0" dirty="0">
                          <a:effectLst/>
                        </a:rPr>
                      </a:br>
                      <a:r>
                        <a:rPr lang="en-US" sz="1400" kern="0" baseline="30000" dirty="0">
                          <a:effectLst/>
                        </a:rPr>
                        <a:t>3</a:t>
                      </a:r>
                      <a:r>
                        <a:rPr lang="en-US" sz="1400" kern="0" dirty="0">
                          <a:effectLst/>
                        </a:rPr>
                        <a:t>H(β</a:t>
                      </a:r>
                      <a:r>
                        <a:rPr lang="en-US" sz="1400" kern="0" baseline="30000" dirty="0">
                          <a:effectLst/>
                        </a:rPr>
                        <a:t>-</a:t>
                      </a:r>
                      <a:r>
                        <a:rPr lang="zh-CN" sz="1400" kern="0" dirty="0">
                          <a:effectLst/>
                        </a:rPr>
                        <a:t>、</a:t>
                      </a:r>
                      <a:r>
                        <a:rPr lang="en-US" sz="1400" kern="0" dirty="0">
                          <a:effectLst/>
                        </a:rPr>
                        <a:t>12.33</a:t>
                      </a:r>
                      <a:r>
                        <a:rPr lang="zh-CN" sz="1400" kern="0" dirty="0">
                          <a:effectLst/>
                        </a:rPr>
                        <a:t>年）</a:t>
                      </a:r>
                      <a:endParaRPr lang="zh-CN" sz="1400" kern="100" dirty="0">
                        <a:effectLst/>
                        <a:latin typeface="Times New Roman" panose="02020603050405020304" pitchFamily="18" charset="0"/>
                        <a:ea typeface="宋体" panose="02010600030101010101" pitchFamily="2" charset="-122"/>
                      </a:endParaRPr>
                    </a:p>
                  </a:txBody>
                  <a:tcPr marL="12700" marR="12700" marT="12700" marB="12700" anchor="ctr"/>
                </a:tc>
              </a:tr>
            </a:tbl>
          </a:graphicData>
        </a:graphic>
      </p:graphicFrame>
    </p:spTree>
    <p:extLst>
      <p:ext uri="{BB962C8B-B14F-4D97-AF65-F5344CB8AC3E}">
        <p14:creationId xmlns:p14="http://schemas.microsoft.com/office/powerpoint/2010/main" val="1941890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1780" y="1141172"/>
            <a:ext cx="7765753" cy="4659452"/>
          </a:xfrm>
        </p:spPr>
      </p:pic>
      <p:sp>
        <p:nvSpPr>
          <p:cNvPr id="5" name="文本框 4"/>
          <p:cNvSpPr txBox="1"/>
          <p:nvPr/>
        </p:nvSpPr>
        <p:spPr>
          <a:xfrm>
            <a:off x="10009584" y="5933999"/>
            <a:ext cx="4364831" cy="861774"/>
          </a:xfrm>
          <a:prstGeom prst="rect">
            <a:avLst/>
          </a:prstGeom>
          <a:noFill/>
        </p:spPr>
        <p:txBody>
          <a:bodyPr wrap="square" rtlCol="0">
            <a:spAutoFit/>
          </a:bodyPr>
          <a:lstStyle/>
          <a:p>
            <a:r>
              <a:rPr lang="zh-CN" altLang="en-US" sz="1600" dirty="0" smtClean="0"/>
              <a:t>素材均来自网络</a:t>
            </a:r>
            <a:endParaRPr lang="en-US" altLang="zh-CN" sz="1600" dirty="0" smtClean="0"/>
          </a:p>
          <a:p>
            <a:r>
              <a:rPr lang="zh-CN" altLang="en-US" sz="1600" dirty="0" smtClean="0"/>
              <a:t>人物作者：</a:t>
            </a:r>
            <a:r>
              <a:rPr lang="zh-CN" altLang="en-US" sz="1600" dirty="0"/>
              <a:t>紫铭</a:t>
            </a:r>
            <a:r>
              <a:rPr lang="en-US" altLang="zh-CN" sz="1600" dirty="0"/>
              <a:t>_</a:t>
            </a:r>
            <a:endParaRPr lang="zh-CN" altLang="en-US" sz="1600" dirty="0"/>
          </a:p>
          <a:p>
            <a:endParaRPr lang="zh-CN" altLang="en-US" sz="1600" dirty="0"/>
          </a:p>
        </p:txBody>
      </p:sp>
    </p:spTree>
    <p:extLst>
      <p:ext uri="{BB962C8B-B14F-4D97-AF65-F5344CB8AC3E}">
        <p14:creationId xmlns:p14="http://schemas.microsoft.com/office/powerpoint/2010/main" val="1927263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zh-CN" dirty="0"/>
              <a:t>日常台词：</a:t>
            </a:r>
          </a:p>
          <a:p>
            <a:r>
              <a:rPr lang="zh-CN" altLang="zh-CN" dirty="0"/>
              <a:t>“想在实验室见到我的话，用锌和稀硫酸反应就可以啦！当然别的金属也不是不行。”</a:t>
            </a:r>
          </a:p>
          <a:p>
            <a:r>
              <a:rPr lang="zh-CN" altLang="zh-CN" dirty="0"/>
              <a:t>“爆鸣实验，氢气不纯的话我会爆鸣哦，别吓到了。”</a:t>
            </a:r>
          </a:p>
          <a:p>
            <a:r>
              <a:rPr lang="zh-CN" altLang="zh-CN" dirty="0"/>
              <a:t>“很容易就会把电子送出去呢，尤其是高温的时候，虽然这么说我也只有一个电子</a:t>
            </a:r>
            <a:r>
              <a:rPr lang="en-US" altLang="zh-CN" dirty="0"/>
              <a:t>…</a:t>
            </a:r>
            <a:r>
              <a:rPr lang="zh-CN" altLang="zh-CN" dirty="0"/>
              <a:t>”</a:t>
            </a:r>
          </a:p>
          <a:p>
            <a:r>
              <a:rPr lang="zh-CN" altLang="zh-CN" dirty="0"/>
              <a:t>“和氧组合起来就能得到水啦，我的名字来源也是这个，猜到了吗？”</a:t>
            </a:r>
          </a:p>
          <a:p>
            <a:r>
              <a:rPr lang="zh-CN" altLang="zh-CN" dirty="0"/>
              <a:t>战斗台词：</a:t>
            </a:r>
          </a:p>
          <a:p>
            <a:r>
              <a:rPr lang="zh-CN" altLang="zh-CN" dirty="0"/>
              <a:t>“感觉就快到达爆炸极限了</a:t>
            </a:r>
            <a:r>
              <a:rPr lang="en-US" altLang="zh-CN" dirty="0"/>
              <a:t>…!</a:t>
            </a:r>
            <a:r>
              <a:rPr lang="zh-CN" altLang="zh-CN" dirty="0"/>
              <a:t>”</a:t>
            </a:r>
          </a:p>
          <a:p>
            <a:r>
              <a:rPr lang="zh-CN" altLang="zh-CN" dirty="0"/>
              <a:t>修复台词：</a:t>
            </a:r>
          </a:p>
          <a:p>
            <a:r>
              <a:rPr lang="zh-CN" altLang="zh-CN" dirty="0"/>
              <a:t>“说起来氢气的选择性抗氧化作用在医治疾病方面也很有效呢</a:t>
            </a:r>
            <a:r>
              <a:rPr lang="en-US" altLang="zh-CN" dirty="0"/>
              <a:t>…</a:t>
            </a:r>
            <a:r>
              <a:rPr lang="zh-CN" altLang="zh-CN" dirty="0"/>
              <a:t>”</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456" y="4036219"/>
            <a:ext cx="2597944" cy="2597944"/>
          </a:xfrm>
          <a:prstGeom prst="rect">
            <a:avLst/>
          </a:prstGeom>
        </p:spPr>
      </p:pic>
    </p:spTree>
    <p:extLst>
      <p:ext uri="{BB962C8B-B14F-4D97-AF65-F5344CB8AC3E}">
        <p14:creationId xmlns:p14="http://schemas.microsoft.com/office/powerpoint/2010/main" val="4009735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附加题：计算思维</a:t>
            </a:r>
            <a:endParaRPr lang="zh-CN" altLang="en-US" dirty="0"/>
          </a:p>
        </p:txBody>
      </p:sp>
      <p:sp>
        <p:nvSpPr>
          <p:cNvPr id="3" name="内容占位符 2"/>
          <p:cNvSpPr>
            <a:spLocks noGrp="1"/>
          </p:cNvSpPr>
          <p:nvPr>
            <p:ph idx="1"/>
          </p:nvPr>
        </p:nvSpPr>
        <p:spPr/>
        <p:txBody>
          <a:bodyPr/>
          <a:lstStyle/>
          <a:p>
            <a:r>
              <a:rPr lang="zh-CN" altLang="zh-CN" sz="3600" dirty="0"/>
              <a:t>学习目标分析：</a:t>
            </a:r>
          </a:p>
          <a:p>
            <a:r>
              <a:rPr lang="zh-CN" altLang="zh-CN" sz="3600" dirty="0"/>
              <a:t>通过进行游戏项目，将活化数字计算；并培养玩家计算思维能力中的</a:t>
            </a:r>
            <a:r>
              <a:rPr lang="zh-CN" altLang="zh-CN" sz="3600" dirty="0">
                <a:solidFill>
                  <a:schemeClr val="accent1"/>
                </a:solidFill>
              </a:rPr>
              <a:t>逆向思维</a:t>
            </a:r>
            <a:r>
              <a:rPr lang="zh-CN" altLang="zh-CN" sz="3600" dirty="0"/>
              <a:t>，尤其是</a:t>
            </a:r>
            <a:r>
              <a:rPr lang="zh-CN" altLang="zh-CN" sz="3600" dirty="0">
                <a:solidFill>
                  <a:schemeClr val="accent1"/>
                </a:solidFill>
              </a:rPr>
              <a:t>执果索因逆向思维</a:t>
            </a:r>
            <a:r>
              <a:rPr lang="zh-CN" altLang="zh-CN" sz="3600" dirty="0"/>
              <a:t>。</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031" y="381000"/>
            <a:ext cx="1762125" cy="2095500"/>
          </a:xfrm>
          <a:prstGeom prst="rect">
            <a:avLst/>
          </a:prstGeom>
        </p:spPr>
      </p:pic>
    </p:spTree>
    <p:extLst>
      <p:ext uri="{BB962C8B-B14F-4D97-AF65-F5344CB8AC3E}">
        <p14:creationId xmlns:p14="http://schemas.microsoft.com/office/powerpoint/2010/main" val="4179660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学习内容分析：</a:t>
            </a:r>
            <a:br>
              <a:rPr lang="zh-CN" altLang="zh-CN" dirty="0"/>
            </a:br>
            <a:endParaRPr lang="zh-CN" altLang="en-US" dirty="0"/>
          </a:p>
        </p:txBody>
      </p:sp>
      <p:sp>
        <p:nvSpPr>
          <p:cNvPr id="3" name="内容占位符 2"/>
          <p:cNvSpPr>
            <a:spLocks noGrp="1"/>
          </p:cNvSpPr>
          <p:nvPr>
            <p:ph idx="1"/>
          </p:nvPr>
        </p:nvSpPr>
        <p:spPr/>
        <p:txBody>
          <a:bodyPr/>
          <a:lstStyle/>
          <a:p>
            <a:r>
              <a:rPr lang="zh-CN" altLang="zh-CN" sz="2000" dirty="0" smtClean="0"/>
              <a:t>“</a:t>
            </a:r>
            <a:r>
              <a:rPr lang="zh-CN" altLang="zh-CN" sz="2000" dirty="0"/>
              <a:t>如果满足条件</a:t>
            </a:r>
            <a:r>
              <a:rPr lang="en-US" altLang="zh-CN" sz="2000" dirty="0"/>
              <a:t>A</a:t>
            </a:r>
            <a:r>
              <a:rPr lang="zh-CN" altLang="zh-CN" sz="2000" dirty="0"/>
              <a:t>可得到结论</a:t>
            </a:r>
            <a:r>
              <a:rPr lang="en-US" altLang="zh-CN" sz="2000" dirty="0"/>
              <a:t>B</a:t>
            </a:r>
            <a:r>
              <a:rPr lang="zh-CN" altLang="zh-CN" sz="2000" dirty="0"/>
              <a:t>，那么由</a:t>
            </a:r>
            <a:r>
              <a:rPr lang="en-US" altLang="zh-CN" sz="2000" dirty="0"/>
              <a:t>A</a:t>
            </a:r>
            <a:r>
              <a:rPr lang="zh-CN" altLang="zh-CN" sz="2000" dirty="0"/>
              <a:t>推出</a:t>
            </a:r>
            <a:r>
              <a:rPr lang="en-US" altLang="zh-CN" sz="2000" dirty="0"/>
              <a:t>B</a:t>
            </a:r>
            <a:r>
              <a:rPr lang="zh-CN" altLang="zh-CN" sz="2000" dirty="0"/>
              <a:t>叫执因索果，反过来，由</a:t>
            </a:r>
            <a:r>
              <a:rPr lang="en-US" altLang="zh-CN" sz="2000" dirty="0"/>
              <a:t>B</a:t>
            </a:r>
            <a:r>
              <a:rPr lang="zh-CN" altLang="zh-CN" sz="2000" dirty="0"/>
              <a:t>推</a:t>
            </a:r>
            <a:r>
              <a:rPr lang="en-US" altLang="zh-CN" sz="2000" dirty="0"/>
              <a:t>A</a:t>
            </a:r>
            <a:r>
              <a:rPr lang="zh-CN" altLang="zh-CN" sz="2000" dirty="0"/>
              <a:t>的过程叫执果索因逆向思维。”（程序设计中常用的计算思维方式）。</a:t>
            </a:r>
          </a:p>
          <a:p>
            <a:r>
              <a:rPr lang="zh-CN" altLang="zh-CN" sz="2000" dirty="0"/>
              <a:t>应用于本游戏中，则可具体表现为：当玩家选择某条路线时，玩家可直接算出沿选择路线金鱼摄入的食物的量，得出一个数字，即执因索果。而本游戏中，选择哪条路线是未定的，游戏胜利的条件即金鱼最后摄入食物的量则是已知的，玩家必须根据给定的数字，推算出满足这个数字的路线，即执果索因。</a:t>
            </a:r>
          </a:p>
          <a:p>
            <a:r>
              <a:rPr lang="zh-CN" altLang="zh-CN" sz="2000" dirty="0"/>
              <a:t>本游戏旨在培养玩家的逆向计算思维能力，</a:t>
            </a:r>
            <a:r>
              <a:rPr lang="zh-CN" altLang="zh-CN" sz="2000" dirty="0" smtClean="0"/>
              <a:t>使</a:t>
            </a:r>
            <a:r>
              <a:rPr lang="zh-CN" altLang="en-US" sz="2000" dirty="0" smtClean="0"/>
              <a:t>玩家</a:t>
            </a:r>
            <a:r>
              <a:rPr lang="zh-CN" altLang="zh-CN" sz="2000" dirty="0" smtClean="0"/>
              <a:t>能</a:t>
            </a:r>
            <a:r>
              <a:rPr lang="zh-CN" altLang="zh-CN" sz="2000" dirty="0"/>
              <a:t>熟练运用这种思考方式，在现实中也可有所裨益。</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475" y="65089"/>
            <a:ext cx="1762125" cy="2095500"/>
          </a:xfrm>
          <a:prstGeom prst="rect">
            <a:avLst/>
          </a:prstGeom>
        </p:spPr>
      </p:pic>
    </p:spTree>
    <p:extLst>
      <p:ext uri="{BB962C8B-B14F-4D97-AF65-F5344CB8AC3E}">
        <p14:creationId xmlns:p14="http://schemas.microsoft.com/office/powerpoint/2010/main" val="3734654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游戏背景：</a:t>
            </a:r>
            <a:endParaRPr lang="zh-CN" altLang="en-US" dirty="0"/>
          </a:p>
        </p:txBody>
      </p:sp>
      <p:sp>
        <p:nvSpPr>
          <p:cNvPr id="3" name="内容占位符 2"/>
          <p:cNvSpPr>
            <a:spLocks noGrp="1"/>
          </p:cNvSpPr>
          <p:nvPr>
            <p:ph idx="1"/>
          </p:nvPr>
        </p:nvSpPr>
        <p:spPr/>
        <p:txBody>
          <a:bodyPr/>
          <a:lstStyle/>
          <a:p>
            <a:r>
              <a:rPr lang="zh-CN" altLang="zh-CN" sz="2400" dirty="0"/>
              <a:t>金鱼的记忆只有七秒，因此它并不清楚自己到底是否吃饱。只要在眼前看到食物，它就会迅速地吃下去。然而它的肚量却是有限的</a:t>
            </a:r>
            <a:r>
              <a:rPr lang="en-US" altLang="zh-CN" sz="2400" dirty="0" smtClean="0"/>
              <a:t>…</a:t>
            </a:r>
          </a:p>
          <a:p>
            <a:endParaRPr lang="zh-CN" altLang="zh-CN" sz="2400" dirty="0"/>
          </a:p>
          <a:p>
            <a:r>
              <a:rPr lang="zh-CN" altLang="zh-CN" sz="2400" dirty="0"/>
              <a:t>现在你的宠物</a:t>
            </a:r>
            <a:r>
              <a:rPr lang="zh-CN" altLang="zh-CN" sz="2400" dirty="0" smtClean="0"/>
              <a:t>金鱼进入</a:t>
            </a:r>
            <a:r>
              <a:rPr lang="zh-CN" altLang="zh-CN" sz="2400" dirty="0"/>
              <a:t>了一个充满了鱼食的迷宫</a:t>
            </a:r>
            <a:r>
              <a:rPr lang="en-US" altLang="zh-CN" sz="2400" dirty="0"/>
              <a:t>…</a:t>
            </a:r>
            <a:r>
              <a:rPr lang="zh-CN" altLang="zh-CN" sz="2400" dirty="0"/>
              <a:t>你能带它在摄入适当范围的食物的同时走出这个迷宫吗？</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988" y="65089"/>
            <a:ext cx="1762125" cy="2095500"/>
          </a:xfrm>
          <a:prstGeom prst="rect">
            <a:avLst/>
          </a:prstGeom>
        </p:spPr>
      </p:pic>
    </p:spTree>
    <p:extLst>
      <p:ext uri="{BB962C8B-B14F-4D97-AF65-F5344CB8AC3E}">
        <p14:creationId xmlns:p14="http://schemas.microsoft.com/office/powerpoint/2010/main" val="4028985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游戏规则：</a:t>
            </a:r>
            <a:endParaRPr lang="zh-CN" altLang="en-US" dirty="0"/>
          </a:p>
        </p:txBody>
      </p:sp>
      <p:sp>
        <p:nvSpPr>
          <p:cNvPr id="3" name="内容占位符 2"/>
          <p:cNvSpPr>
            <a:spLocks noGrp="1"/>
          </p:cNvSpPr>
          <p:nvPr>
            <p:ph idx="1"/>
          </p:nvPr>
        </p:nvSpPr>
        <p:spPr>
          <a:xfrm>
            <a:off x="627328" y="1864520"/>
            <a:ext cx="5630597" cy="5748468"/>
          </a:xfrm>
        </p:spPr>
        <p:txBody>
          <a:bodyPr/>
          <a:lstStyle/>
          <a:p>
            <a:r>
              <a:rPr lang="zh-CN" altLang="zh-CN" dirty="0"/>
              <a:t>游戏分为十关，每一关的地图都有差异由易到难。在这里先以第一关为例子进行说明。</a:t>
            </a:r>
          </a:p>
          <a:p>
            <a:r>
              <a:rPr lang="zh-CN" altLang="zh-CN" dirty="0"/>
              <a:t>本关地图为</a:t>
            </a:r>
            <a:r>
              <a:rPr lang="en-US" altLang="zh-CN" dirty="0"/>
              <a:t>7x7</a:t>
            </a:r>
            <a:r>
              <a:rPr lang="zh-CN" altLang="zh-CN" dirty="0"/>
              <a:t>的方格，在一些方格中有食物。黄色的圆点代表</a:t>
            </a:r>
            <a:r>
              <a:rPr lang="en-US" altLang="zh-CN" dirty="0"/>
              <a:t>1</a:t>
            </a:r>
            <a:r>
              <a:rPr lang="zh-CN" altLang="zh-CN" dirty="0"/>
              <a:t>点食物，红色的圆点代表</a:t>
            </a:r>
            <a:r>
              <a:rPr lang="en-US" altLang="zh-CN" dirty="0"/>
              <a:t>2</a:t>
            </a:r>
            <a:r>
              <a:rPr lang="zh-CN" altLang="zh-CN" dirty="0"/>
              <a:t>点食物。玩家需操纵金鱼从右上角出发，经过一定路线到达左下角的五角星处，即出口。已经走过的方格不能再次进入。</a:t>
            </a:r>
          </a:p>
          <a:p>
            <a:r>
              <a:rPr lang="zh-CN" altLang="zh-CN" dirty="0"/>
              <a:t>游戏窗口的左上方在游戏一开始时就显示了游戏通关条件。最终到达出口处时，若金鱼没有吃到</a:t>
            </a:r>
            <a:r>
              <a:rPr lang="en-US" altLang="zh-CN" dirty="0"/>
              <a:t>7</a:t>
            </a:r>
            <a:r>
              <a:rPr lang="zh-CN" altLang="zh-CN" dirty="0"/>
              <a:t>点食物，则未填饱肚子，游戏失败；而若在游戏进行中金鱼吃到了八点以上的食物，则超出其承受范围，游戏失败。</a:t>
            </a:r>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6307931" y="1270000"/>
            <a:ext cx="4664871" cy="4586287"/>
          </a:xfrm>
          <a:prstGeom prst="rect">
            <a:avLst/>
          </a:prstGeom>
        </p:spPr>
      </p:pic>
    </p:spTree>
    <p:extLst>
      <p:ext uri="{BB962C8B-B14F-4D97-AF65-F5344CB8AC3E}">
        <p14:creationId xmlns:p14="http://schemas.microsoft.com/office/powerpoint/2010/main" val="2962577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难度增加：① 围墙</a:t>
            </a:r>
            <a:endParaRPr lang="zh-CN" altLang="en-US" dirty="0"/>
          </a:p>
        </p:txBody>
      </p:sp>
      <p:sp>
        <p:nvSpPr>
          <p:cNvPr id="3" name="内容占位符 2"/>
          <p:cNvSpPr>
            <a:spLocks noGrp="1"/>
          </p:cNvSpPr>
          <p:nvPr>
            <p:ph idx="1"/>
          </p:nvPr>
        </p:nvSpPr>
        <p:spPr>
          <a:xfrm>
            <a:off x="884503" y="5468146"/>
            <a:ext cx="8596668" cy="3880773"/>
          </a:xfrm>
        </p:spPr>
        <p:txBody>
          <a:bodyPr/>
          <a:lstStyle/>
          <a:p>
            <a:r>
              <a:rPr lang="zh-CN" altLang="zh-CN" sz="2000" dirty="0"/>
              <a:t>金鱼无法穿过围墙，只能选择绕开，这就使某些简单路线无法通行。</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2843213" y="1428750"/>
            <a:ext cx="4136231" cy="3875087"/>
          </a:xfrm>
          <a:prstGeom prst="rect">
            <a:avLst/>
          </a:prstGeom>
        </p:spPr>
      </p:pic>
    </p:spTree>
    <p:extLst>
      <p:ext uri="{BB962C8B-B14F-4D97-AF65-F5344CB8AC3E}">
        <p14:creationId xmlns:p14="http://schemas.microsoft.com/office/powerpoint/2010/main" val="2321172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学习者特征分析</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2692007528"/>
              </p:ext>
            </p:extLst>
          </p:nvPr>
        </p:nvGraphicFramePr>
        <p:xfrm>
          <a:off x="163513" y="1746250"/>
          <a:ext cx="9480550" cy="469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609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难度增加：② 催吐剂</a:t>
            </a:r>
            <a:endParaRPr lang="zh-CN" altLang="en-US" dirty="0"/>
          </a:p>
        </p:txBody>
      </p:sp>
      <p:sp>
        <p:nvSpPr>
          <p:cNvPr id="3" name="内容占位符 2"/>
          <p:cNvSpPr>
            <a:spLocks noGrp="1"/>
          </p:cNvSpPr>
          <p:nvPr>
            <p:ph idx="1"/>
          </p:nvPr>
        </p:nvSpPr>
        <p:spPr>
          <a:xfrm>
            <a:off x="891646" y="5482433"/>
            <a:ext cx="8596668" cy="3880773"/>
          </a:xfrm>
        </p:spPr>
        <p:txBody>
          <a:bodyPr/>
          <a:lstStyle/>
          <a:p>
            <a:r>
              <a:rPr lang="zh-CN" altLang="zh-CN" sz="2000" dirty="0"/>
              <a:t>使得金鱼吐出之前所有吃下的点数，在食物最少路线仍多于最大承受范围时，催吐剂就成为了一个必需品。</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3004786" y="1450182"/>
            <a:ext cx="4381852" cy="4032252"/>
          </a:xfrm>
          <a:prstGeom prst="rect">
            <a:avLst/>
          </a:prstGeom>
        </p:spPr>
      </p:pic>
    </p:spTree>
    <p:extLst>
      <p:ext uri="{BB962C8B-B14F-4D97-AF65-F5344CB8AC3E}">
        <p14:creationId xmlns:p14="http://schemas.microsoft.com/office/powerpoint/2010/main" val="2787571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dirty="0" smtClean="0"/>
              <a:t>难度增加：③</a:t>
            </a:r>
            <a:r>
              <a:rPr lang="zh-CN" altLang="zh-CN" dirty="0"/>
              <a:t>排泄</a:t>
            </a:r>
            <a:r>
              <a:rPr lang="zh-CN" altLang="zh-CN" dirty="0" smtClean="0"/>
              <a:t>模式</a:t>
            </a:r>
            <a:br>
              <a:rPr lang="zh-CN" altLang="zh-CN" dirty="0" smtClean="0"/>
            </a:br>
            <a:endParaRPr lang="zh-CN" altLang="en-US" dirty="0"/>
          </a:p>
        </p:txBody>
      </p:sp>
      <p:sp>
        <p:nvSpPr>
          <p:cNvPr id="3" name="内容占位符 2"/>
          <p:cNvSpPr>
            <a:spLocks noGrp="1"/>
          </p:cNvSpPr>
          <p:nvPr>
            <p:ph idx="1"/>
          </p:nvPr>
        </p:nvSpPr>
        <p:spPr>
          <a:xfrm>
            <a:off x="1005947" y="2646364"/>
            <a:ext cx="8596668" cy="3880773"/>
          </a:xfrm>
        </p:spPr>
        <p:txBody>
          <a:bodyPr>
            <a:normAutofit/>
          </a:bodyPr>
          <a:lstStyle/>
          <a:p>
            <a:r>
              <a:rPr lang="zh-CN" altLang="zh-CN" sz="2000" dirty="0"/>
              <a:t>当金鱼的饱腹状态至少要达到十点以上，而金鱼腹中已达到十点食物时，则开启排泄模式。此时每走两格就会排泄出一点食物，当腹中食物低于十点时排泄模式关闭。</a:t>
            </a:r>
            <a:endParaRPr lang="zh-CN" altLang="en-US" sz="2000" dirty="0"/>
          </a:p>
        </p:txBody>
      </p:sp>
    </p:spTree>
    <p:extLst>
      <p:ext uri="{BB962C8B-B14F-4D97-AF65-F5344CB8AC3E}">
        <p14:creationId xmlns:p14="http://schemas.microsoft.com/office/powerpoint/2010/main" val="288319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dirty="0" smtClean="0"/>
              <a:t>难度增加：④ 双重金鱼</a:t>
            </a:r>
            <a:endParaRPr lang="zh-CN" altLang="en-US" dirty="0"/>
          </a:p>
        </p:txBody>
      </p:sp>
      <p:sp>
        <p:nvSpPr>
          <p:cNvPr id="3" name="内容占位符 2"/>
          <p:cNvSpPr>
            <a:spLocks noGrp="1"/>
          </p:cNvSpPr>
          <p:nvPr>
            <p:ph idx="1"/>
          </p:nvPr>
        </p:nvSpPr>
        <p:spPr>
          <a:xfrm>
            <a:off x="834497" y="5082383"/>
            <a:ext cx="8596668" cy="3880773"/>
          </a:xfrm>
        </p:spPr>
        <p:txBody>
          <a:bodyPr>
            <a:normAutofit/>
          </a:bodyPr>
          <a:lstStyle/>
          <a:p>
            <a:r>
              <a:rPr lang="zh-CN" altLang="zh-CN" sz="2000" dirty="0"/>
              <a:t>此时引入另一条绿色金鱼，绿色金鱼由左上角向下出发，每三秒移动一格，遇到边界则换一行继续游动。绿色金鱼也会将路中的食物全部吃光，且没有食量限制。玩家需注意食物剩余的量，有效利用绿色金鱼，达成自己的目标。</a:t>
            </a:r>
          </a:p>
          <a:p>
            <a:endParaRPr lang="zh-CN" altLang="en-US" sz="2000"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2757487" y="1335881"/>
            <a:ext cx="3771901" cy="3621087"/>
          </a:xfrm>
          <a:prstGeom prst="rect">
            <a:avLst/>
          </a:prstGeom>
        </p:spPr>
      </p:pic>
    </p:spTree>
    <p:extLst>
      <p:ext uri="{BB962C8B-B14F-4D97-AF65-F5344CB8AC3E}">
        <p14:creationId xmlns:p14="http://schemas.microsoft.com/office/powerpoint/2010/main" val="3887165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zh-CN" dirty="0"/>
              <a:t>学习目标分析：</a:t>
            </a:r>
            <a:br>
              <a:rPr lang="zh-CN" altLang="zh-CN" dirty="0"/>
            </a:br>
            <a:endParaRPr lang="zh-CN" altLang="en-US" dirty="0"/>
          </a:p>
        </p:txBody>
      </p:sp>
      <p:sp>
        <p:nvSpPr>
          <p:cNvPr id="3" name="内容占位符 2"/>
          <p:cNvSpPr>
            <a:spLocks noGrp="1"/>
          </p:cNvSpPr>
          <p:nvPr>
            <p:ph idx="1"/>
          </p:nvPr>
        </p:nvSpPr>
        <p:spPr/>
        <p:txBody>
          <a:bodyPr>
            <a:normAutofit/>
          </a:bodyPr>
          <a:lstStyle/>
          <a:p>
            <a:r>
              <a:rPr lang="zh-CN" altLang="zh-CN" sz="2000" dirty="0"/>
              <a:t>对初等化学体系有一个大致的了解，熟悉常见元素与其化合物，与它们在现实生活中的作用。</a:t>
            </a:r>
          </a:p>
          <a:p>
            <a:r>
              <a:rPr lang="zh-CN" altLang="zh-CN" sz="2000" dirty="0"/>
              <a:t>深度：游戏提供的知识主要为初高中化学考试服务，而非专业朝向。也可作为课堂学习的辅助</a:t>
            </a:r>
            <a:r>
              <a:rPr lang="zh-CN" altLang="zh-CN" sz="2000" dirty="0" smtClean="0"/>
              <a:t>。</a:t>
            </a:r>
            <a:endParaRPr lang="en-US" altLang="zh-CN" sz="2000" dirty="0" smtClean="0"/>
          </a:p>
          <a:p>
            <a:r>
              <a:rPr lang="zh-CN" altLang="zh-CN" sz="2000" dirty="0"/>
              <a:t>在初中的课堂化学学习中，因为时间较短，缺乏对于原子结构的基本认识，许多理论只能被作为特例而生硬地记忆下来。许多人在还没有搞清楚这种物质到底是什么的情况下，就开始照葫芦画瓢地做练习题。而进入高中，则需要重新构建化学的基础体系，重铸之前的空中楼阁。</a:t>
            </a:r>
          </a:p>
          <a:p>
            <a:r>
              <a:rPr lang="zh-CN" altLang="zh-CN" sz="2000" dirty="0"/>
              <a:t>本游戏可让人省去这一步骤，直接构建的化学基础结构，对于初等化学的初学者来说，可以作为课堂外的额外补充，对课堂学习有更深、更正确的理解。</a:t>
            </a:r>
          </a:p>
          <a:p>
            <a:endParaRPr lang="zh-CN" altLang="en-US" sz="2000" dirty="0"/>
          </a:p>
        </p:txBody>
      </p:sp>
    </p:spTree>
    <p:extLst>
      <p:ext uri="{BB962C8B-B14F-4D97-AF65-F5344CB8AC3E}">
        <p14:creationId xmlns:p14="http://schemas.microsoft.com/office/powerpoint/2010/main" val="3423772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学习内容分析：</a:t>
            </a:r>
            <a:endParaRPr lang="zh-CN" altLang="en-US" dirty="0"/>
          </a:p>
        </p:txBody>
      </p:sp>
      <p:sp>
        <p:nvSpPr>
          <p:cNvPr id="3" name="内容占位符 2"/>
          <p:cNvSpPr>
            <a:spLocks noGrp="1"/>
          </p:cNvSpPr>
          <p:nvPr>
            <p:ph idx="1"/>
          </p:nvPr>
        </p:nvSpPr>
        <p:spPr/>
        <p:txBody>
          <a:bodyPr>
            <a:normAutofit/>
          </a:bodyPr>
          <a:lstStyle/>
          <a:p>
            <a:pPr lvl="1"/>
            <a:r>
              <a:rPr lang="zh-CN" altLang="zh-CN" sz="3600" dirty="0"/>
              <a:t>微观：原子、中子、质子、电子</a:t>
            </a:r>
          </a:p>
          <a:p>
            <a:pPr lvl="1"/>
            <a:r>
              <a:rPr lang="zh-CN" altLang="zh-CN" sz="3600" dirty="0"/>
              <a:t>元素、元素周期表</a:t>
            </a:r>
          </a:p>
          <a:p>
            <a:pPr lvl="1"/>
            <a:r>
              <a:rPr lang="zh-CN" altLang="zh-CN" sz="3600" dirty="0"/>
              <a:t>单质、化合物、化学反应</a:t>
            </a:r>
          </a:p>
          <a:p>
            <a:pPr lvl="1"/>
            <a:r>
              <a:rPr lang="zh-CN" altLang="zh-CN" sz="3600" dirty="0"/>
              <a:t>特殊记忆点</a:t>
            </a:r>
          </a:p>
        </p:txBody>
      </p:sp>
    </p:spTree>
    <p:extLst>
      <p:ext uri="{BB962C8B-B14F-4D97-AF65-F5344CB8AC3E}">
        <p14:creationId xmlns:p14="http://schemas.microsoft.com/office/powerpoint/2010/main" val="1846091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t>游戏类型：</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97002638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34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dirty="0"/>
              <a:t>同类型游戏的结构</a:t>
            </a:r>
            <a:endParaRPr lang="zh-CN" altLang="en-US" dirty="0"/>
          </a:p>
        </p:txBody>
      </p:sp>
      <p:sp>
        <p:nvSpPr>
          <p:cNvPr id="3" name="内容占位符 2"/>
          <p:cNvSpPr>
            <a:spLocks noGrp="1"/>
          </p:cNvSpPr>
          <p:nvPr>
            <p:ph idx="1"/>
          </p:nvPr>
        </p:nvSpPr>
        <p:spPr>
          <a:xfrm>
            <a:off x="677334" y="1539083"/>
            <a:ext cx="8596668" cy="989805"/>
          </a:xfrm>
        </p:spPr>
        <p:txBody>
          <a:bodyPr>
            <a:normAutofit/>
          </a:bodyPr>
          <a:lstStyle/>
          <a:p>
            <a:r>
              <a:rPr lang="zh-CN" altLang="zh-CN" sz="2400" dirty="0"/>
              <a:t>《元素</a:t>
            </a:r>
            <a:r>
              <a:rPr lang="en-US" altLang="zh-CN" sz="2400" dirty="0"/>
              <a:t>mastering</a:t>
            </a:r>
            <a:r>
              <a:rPr lang="zh-CN" altLang="zh-CN" sz="2400" dirty="0"/>
              <a:t>》这款游戏的灵感来自于近来大热的网页游戏《舰队</a:t>
            </a:r>
            <a:r>
              <a:rPr lang="en-US" altLang="zh-CN" sz="2400" dirty="0"/>
              <a:t>collection</a:t>
            </a:r>
            <a:r>
              <a:rPr lang="zh-CN" altLang="zh-CN" sz="2400" dirty="0"/>
              <a:t>》</a:t>
            </a:r>
            <a:r>
              <a:rPr lang="zh-CN" altLang="zh-CN" sz="2400" dirty="0" smtClean="0"/>
              <a:t>。</a:t>
            </a:r>
            <a:endParaRPr lang="en-US" altLang="zh-CN" sz="2400" dirty="0" smtClean="0"/>
          </a:p>
          <a:p>
            <a:endParaRPr lang="zh-CN" altLang="en-US" sz="2400" dirty="0"/>
          </a:p>
        </p:txBody>
      </p:sp>
      <p:sp>
        <p:nvSpPr>
          <p:cNvPr id="4" name="内容占位符 2"/>
          <p:cNvSpPr txBox="1">
            <a:spLocks/>
          </p:cNvSpPr>
          <p:nvPr/>
        </p:nvSpPr>
        <p:spPr>
          <a:xfrm>
            <a:off x="850106" y="5322094"/>
            <a:ext cx="9083501" cy="104536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zh-CN" altLang="zh-CN" sz="2400" dirty="0"/>
              <a:t>《舰队</a:t>
            </a:r>
            <a:r>
              <a:rPr lang="en-US" altLang="zh-CN" sz="2400" dirty="0"/>
              <a:t>Collection</a:t>
            </a:r>
            <a:r>
              <a:rPr lang="zh-CN" altLang="zh-CN" sz="2400" dirty="0"/>
              <a:t>》游戏以第二次世界大战时期的日本帝国海军军舰为题材。玩家可以在游戏内一边收集军舰拟人化的角色</a:t>
            </a:r>
            <a:r>
              <a:rPr lang="en-US" altLang="zh-CN" sz="2400" dirty="0"/>
              <a:t>“</a:t>
            </a:r>
            <a:r>
              <a:rPr lang="zh-CN" altLang="zh-CN" sz="2400" dirty="0"/>
              <a:t>舰娘</a:t>
            </a:r>
            <a:r>
              <a:rPr lang="en-US" altLang="zh-CN" sz="2400" dirty="0"/>
              <a:t>”</a:t>
            </a:r>
            <a:r>
              <a:rPr lang="zh-CN" altLang="zh-CN" sz="2400" dirty="0"/>
              <a:t>，一边将已经收集到的舰娘强化并改造，最后在战斗中打倒深海舰队，成就无敌的联合舰队。</a:t>
            </a:r>
            <a:endParaRPr lang="zh-CN" altLang="en-US" sz="24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6" y="2333625"/>
            <a:ext cx="4762500" cy="284797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180" y="2333625"/>
            <a:ext cx="4762500" cy="28575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550" y="2286793"/>
            <a:ext cx="5200684" cy="2941637"/>
          </a:xfrm>
          <a:prstGeom prst="rect">
            <a:avLst/>
          </a:prstGeom>
        </p:spPr>
      </p:pic>
    </p:spTree>
    <p:extLst>
      <p:ext uri="{BB962C8B-B14F-4D97-AF65-F5344CB8AC3E}">
        <p14:creationId xmlns:p14="http://schemas.microsoft.com/office/powerpoint/2010/main" val="212507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同类型游戏的结构</a:t>
            </a:r>
            <a:endParaRPr lang="zh-CN" altLang="en-US" dirty="0"/>
          </a:p>
        </p:txBody>
      </p:sp>
      <p:sp>
        <p:nvSpPr>
          <p:cNvPr id="3" name="内容占位符 2"/>
          <p:cNvSpPr>
            <a:spLocks noGrp="1"/>
          </p:cNvSpPr>
          <p:nvPr>
            <p:ph idx="1"/>
          </p:nvPr>
        </p:nvSpPr>
        <p:spPr>
          <a:xfrm>
            <a:off x="677334" y="1331914"/>
            <a:ext cx="8596668" cy="3880773"/>
          </a:xfrm>
        </p:spPr>
        <p:txBody>
          <a:bodyPr>
            <a:normAutofit/>
          </a:bodyPr>
          <a:lstStyle/>
          <a:p>
            <a:r>
              <a:rPr lang="zh-CN" altLang="zh-CN" sz="2400" dirty="0"/>
              <a:t>简单的来说，整个游戏由以下几种模块组成：</a:t>
            </a:r>
            <a:endParaRPr lang="zh-CN" altLang="en-US" sz="2400" dirty="0"/>
          </a:p>
        </p:txBody>
      </p:sp>
      <p:graphicFrame>
        <p:nvGraphicFramePr>
          <p:cNvPr id="4" name="图示 3"/>
          <p:cNvGraphicFramePr/>
          <p:nvPr>
            <p:extLst>
              <p:ext uri="{D42A27DB-BD31-4B8C-83A1-F6EECF244321}">
                <p14:modId xmlns:p14="http://schemas.microsoft.com/office/powerpoint/2010/main" val="2606791230"/>
              </p:ext>
            </p:extLst>
          </p:nvPr>
        </p:nvGraphicFramePr>
        <p:xfrm>
          <a:off x="1850231" y="1735932"/>
          <a:ext cx="6157913" cy="4850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719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同类型游戏的现实效应</a:t>
            </a:r>
          </a:p>
        </p:txBody>
      </p:sp>
      <p:sp>
        <p:nvSpPr>
          <p:cNvPr id="3" name="内容占位符 2"/>
          <p:cNvSpPr>
            <a:spLocks noGrp="1"/>
          </p:cNvSpPr>
          <p:nvPr>
            <p:ph idx="1"/>
          </p:nvPr>
        </p:nvSpPr>
        <p:spPr>
          <a:xfrm>
            <a:off x="677334" y="1574802"/>
            <a:ext cx="8596668" cy="3880773"/>
          </a:xfrm>
        </p:spPr>
        <p:txBody>
          <a:bodyPr>
            <a:normAutofit/>
          </a:bodyPr>
          <a:lstStyle/>
          <a:p>
            <a:r>
              <a:rPr lang="zh-CN" altLang="zh-CN" sz="2000" dirty="0"/>
              <a:t>这种拟人化养成游戏最近非常有人气，同类型的还有刀剑乱舞、真剑少女等等，都是通过养成培育一种类型的物体的拟人化来进行游戏</a:t>
            </a:r>
            <a:r>
              <a:rPr lang="zh-CN" altLang="zh-CN" sz="2000" dirty="0" smtClean="0"/>
              <a:t>。</a:t>
            </a:r>
            <a:endParaRPr lang="en-US" altLang="zh-CN" sz="2000" dirty="0" smtClean="0"/>
          </a:p>
          <a:p>
            <a:r>
              <a:rPr lang="zh-CN" altLang="zh-CN" sz="2000" dirty="0" smtClean="0"/>
              <a:t>“</a:t>
            </a:r>
            <a:r>
              <a:rPr lang="zh-CN" altLang="zh-CN" sz="2000" dirty="0"/>
              <a:t>所谓‘拟人化’就是将非人类的各种有机物和无机物人格化，并赋予他们以人类的思想感情、行动和语言，其特点就是接近于受众的传递距离。</a:t>
            </a:r>
            <a:r>
              <a:rPr lang="zh-CN" altLang="zh-CN" sz="2000" dirty="0" smtClean="0"/>
              <a:t>”</a:t>
            </a:r>
            <a:endParaRPr lang="en-US" altLang="zh-CN" sz="2000" dirty="0" smtClean="0"/>
          </a:p>
          <a:p>
            <a:endParaRPr lang="zh-CN" altLang="en-US" sz="2000" dirty="0"/>
          </a:p>
        </p:txBody>
      </p:sp>
      <p:graphicFrame>
        <p:nvGraphicFramePr>
          <p:cNvPr id="4" name="图示 3"/>
          <p:cNvGraphicFramePr/>
          <p:nvPr>
            <p:extLst>
              <p:ext uri="{D42A27DB-BD31-4B8C-83A1-F6EECF244321}">
                <p14:modId xmlns:p14="http://schemas.microsoft.com/office/powerpoint/2010/main" val="2256573771"/>
              </p:ext>
            </p:extLst>
          </p:nvPr>
        </p:nvGraphicFramePr>
        <p:xfrm>
          <a:off x="1616121" y="2646364"/>
          <a:ext cx="6719094" cy="4349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89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759</TotalTime>
  <Words>2512</Words>
  <Application>Microsoft Office PowerPoint</Application>
  <PresentationFormat>宽屏</PresentationFormat>
  <Paragraphs>168</Paragraphs>
  <Slides>32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方正姚体</vt:lpstr>
      <vt:lpstr>华文新魏</vt:lpstr>
      <vt:lpstr>宋体</vt:lpstr>
      <vt:lpstr>微软雅黑</vt:lpstr>
      <vt:lpstr>Arial</vt:lpstr>
      <vt:lpstr>Times New Roman</vt:lpstr>
      <vt:lpstr>Trebuchet MS</vt:lpstr>
      <vt:lpstr>Wingdings 3</vt:lpstr>
      <vt:lpstr>平面</vt:lpstr>
      <vt:lpstr>元素MASTERING</vt:lpstr>
      <vt:lpstr>学习者特征分析</vt:lpstr>
      <vt:lpstr>学习者特征分析</vt:lpstr>
      <vt:lpstr>学习目标分析： </vt:lpstr>
      <vt:lpstr>学习内容分析：</vt:lpstr>
      <vt:lpstr>游戏类型：</vt:lpstr>
      <vt:lpstr>同类型游戏的结构</vt:lpstr>
      <vt:lpstr>同类型游戏的结构</vt:lpstr>
      <vt:lpstr>同类型游戏的现实效应</vt:lpstr>
      <vt:lpstr>PowerPoint 演示文稿</vt:lpstr>
      <vt:lpstr>本游戏的沿用与改变</vt:lpstr>
      <vt:lpstr>本游戏的沿用与改变</vt:lpstr>
      <vt:lpstr>游戏故事情节与规则</vt:lpstr>
      <vt:lpstr>PowerPoint 演示文稿</vt:lpstr>
      <vt:lpstr>游戏名词解释</vt:lpstr>
      <vt:lpstr>游戏名词解释</vt:lpstr>
      <vt:lpstr>玩家可进行的操作与指令</vt:lpstr>
      <vt:lpstr>创造</vt:lpstr>
      <vt:lpstr>出击</vt:lpstr>
      <vt:lpstr>游戏的其它几个设计点</vt:lpstr>
      <vt:lpstr>角色设计</vt:lpstr>
      <vt:lpstr>举例————氢 </vt:lpstr>
      <vt:lpstr>PowerPoint 演示文稿</vt:lpstr>
      <vt:lpstr>PowerPoint 演示文稿</vt:lpstr>
      <vt:lpstr>附加题：计算思维</vt:lpstr>
      <vt:lpstr>学习内容分析： </vt:lpstr>
      <vt:lpstr>游戏背景：</vt:lpstr>
      <vt:lpstr>游戏规则：</vt:lpstr>
      <vt:lpstr>难度增加：① 围墙</vt:lpstr>
      <vt:lpstr>难度增加：② 催吐剂</vt:lpstr>
      <vt:lpstr>难度增加：③排泄模式 </vt:lpstr>
      <vt:lpstr>难度增加：④ 双重金鱼</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元素MASTERING</dc:title>
  <dc:creator>罗wy</dc:creator>
  <cp:lastModifiedBy>罗wy</cp:lastModifiedBy>
  <cp:revision>23</cp:revision>
  <dcterms:created xsi:type="dcterms:W3CDTF">2015-06-17T21:54:08Z</dcterms:created>
  <dcterms:modified xsi:type="dcterms:W3CDTF">2015-06-18T10:33:34Z</dcterms:modified>
</cp:coreProperties>
</file>