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4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461811-B1A2-40EC-B6B9-A5172C2F0A49}" type="doc">
      <dgm:prSet loTypeId="urn:microsoft.com/office/officeart/2005/8/layout/hierarchy6" loCatId="hierarchy" qsTypeId="urn:microsoft.com/office/officeart/2005/8/quickstyle/3d2" qsCatId="3D" csTypeId="urn:microsoft.com/office/officeart/2005/8/colors/colorful1" csCatId="colorful" phldr="1"/>
      <dgm:spPr/>
      <dgm:t>
        <a:bodyPr/>
        <a:lstStyle/>
        <a:p>
          <a:endParaRPr lang="zh-CN" altLang="en-US"/>
        </a:p>
      </dgm:t>
    </dgm:pt>
    <dgm:pt modelId="{99B403D4-7F55-4491-B4F0-A0DB14693893}">
      <dgm:prSet phldrT="[文本]"/>
      <dgm:spPr/>
      <dgm:t>
        <a:bodyPr/>
        <a:lstStyle/>
        <a:p>
          <a:r>
            <a:rPr lang="zh-CN" altLang="en-US" dirty="0" smtClean="0"/>
            <a:t>核安全基础知识</a:t>
          </a:r>
          <a:endParaRPr lang="zh-CN" altLang="en-US" dirty="0"/>
        </a:p>
      </dgm:t>
    </dgm:pt>
    <dgm:pt modelId="{C7C665A9-B70C-4C80-8FDF-1E3B81089EAA}" type="parTrans" cxnId="{DA609436-9E04-46B0-AB61-BFCDA3E99C97}">
      <dgm:prSet/>
      <dgm:spPr/>
      <dgm:t>
        <a:bodyPr/>
        <a:lstStyle/>
        <a:p>
          <a:endParaRPr lang="zh-CN" altLang="en-US"/>
        </a:p>
      </dgm:t>
    </dgm:pt>
    <dgm:pt modelId="{D28D6F12-824B-4B1A-9A78-9879052CA712}" type="sibTrans" cxnId="{DA609436-9E04-46B0-AB61-BFCDA3E99C97}">
      <dgm:prSet/>
      <dgm:spPr/>
      <dgm:t>
        <a:bodyPr/>
        <a:lstStyle/>
        <a:p>
          <a:endParaRPr lang="zh-CN" altLang="en-US"/>
        </a:p>
      </dgm:t>
    </dgm:pt>
    <dgm:pt modelId="{C5E13023-AA1A-4F1F-8E37-9DEDD9DA3513}">
      <dgm:prSet phldrT="[文本]"/>
      <dgm:spPr/>
      <dgm:t>
        <a:bodyPr/>
        <a:lstStyle/>
        <a:p>
          <a:r>
            <a:rPr lang="zh-CN" altLang="en-US" dirty="0" smtClean="0"/>
            <a:t>射线的来源</a:t>
          </a:r>
          <a:endParaRPr lang="zh-CN" altLang="en-US" dirty="0"/>
        </a:p>
      </dgm:t>
    </dgm:pt>
    <dgm:pt modelId="{FE86591A-702B-46CA-A230-645E83CB7A46}" type="parTrans" cxnId="{6FD473B2-7E9A-4CEF-A921-70E2A28ECDAE}">
      <dgm:prSet/>
      <dgm:spPr/>
      <dgm:t>
        <a:bodyPr/>
        <a:lstStyle/>
        <a:p>
          <a:endParaRPr lang="zh-CN" altLang="en-US"/>
        </a:p>
      </dgm:t>
    </dgm:pt>
    <dgm:pt modelId="{6EF36FB0-DED4-48A2-9651-1A81840CF759}" type="sibTrans" cxnId="{6FD473B2-7E9A-4CEF-A921-70E2A28ECDAE}">
      <dgm:prSet/>
      <dgm:spPr/>
      <dgm:t>
        <a:bodyPr/>
        <a:lstStyle/>
        <a:p>
          <a:endParaRPr lang="zh-CN" altLang="en-US"/>
        </a:p>
      </dgm:t>
    </dgm:pt>
    <dgm:pt modelId="{B635AFAB-AB0E-4514-8268-B35DBCA01491}">
      <dgm:prSet phldrT="[文本]"/>
      <dgm:spPr/>
      <dgm:t>
        <a:bodyPr/>
        <a:lstStyle/>
        <a:p>
          <a:r>
            <a:rPr lang="zh-CN" altLang="en-US" dirty="0" smtClean="0"/>
            <a:t>射线的种类</a:t>
          </a:r>
          <a:endParaRPr lang="zh-CN" altLang="en-US" dirty="0"/>
        </a:p>
      </dgm:t>
    </dgm:pt>
    <dgm:pt modelId="{7B927E63-1899-4494-8E88-528300747544}" type="parTrans" cxnId="{3E54A587-8E2F-473C-BA65-E7946CEC1BA9}">
      <dgm:prSet/>
      <dgm:spPr/>
      <dgm:t>
        <a:bodyPr/>
        <a:lstStyle/>
        <a:p>
          <a:endParaRPr lang="zh-CN" altLang="en-US"/>
        </a:p>
      </dgm:t>
    </dgm:pt>
    <dgm:pt modelId="{0C4A3568-472B-44AC-A1B7-36FF8E873298}" type="sibTrans" cxnId="{3E54A587-8E2F-473C-BA65-E7946CEC1BA9}">
      <dgm:prSet/>
      <dgm:spPr/>
      <dgm:t>
        <a:bodyPr/>
        <a:lstStyle/>
        <a:p>
          <a:endParaRPr lang="zh-CN" altLang="en-US"/>
        </a:p>
      </dgm:t>
    </dgm:pt>
    <dgm:pt modelId="{C0154911-23C1-4F50-A99B-4EFE33B4C557}">
      <dgm:prSet phldrT="[文本]"/>
      <dgm:spPr/>
      <dgm:t>
        <a:bodyPr/>
        <a:lstStyle/>
        <a:p>
          <a:r>
            <a:rPr lang="zh-CN" altLang="en-US" dirty="0" smtClean="0"/>
            <a:t>不同种类射线对人体的影响</a:t>
          </a:r>
          <a:endParaRPr lang="zh-CN" altLang="en-US" dirty="0"/>
        </a:p>
      </dgm:t>
    </dgm:pt>
    <dgm:pt modelId="{0C9408CA-5179-407F-9F6B-5D7307ED05E1}" type="parTrans" cxnId="{9F051AA9-A6EB-4BA9-A4DA-1FED3248A8AD}">
      <dgm:prSet/>
      <dgm:spPr/>
      <dgm:t>
        <a:bodyPr/>
        <a:lstStyle/>
        <a:p>
          <a:endParaRPr lang="zh-CN" altLang="en-US"/>
        </a:p>
      </dgm:t>
    </dgm:pt>
    <dgm:pt modelId="{620D7977-55EC-4C33-8942-12E11586219D}" type="sibTrans" cxnId="{9F051AA9-A6EB-4BA9-A4DA-1FED3248A8AD}">
      <dgm:prSet/>
      <dgm:spPr/>
      <dgm:t>
        <a:bodyPr/>
        <a:lstStyle/>
        <a:p>
          <a:endParaRPr lang="zh-CN" altLang="en-US"/>
        </a:p>
      </dgm:t>
    </dgm:pt>
    <dgm:pt modelId="{152195C4-585A-4C3C-A4E3-58F37ECB78E0}">
      <dgm:prSet phldrT="[文本]"/>
      <dgm:spPr/>
      <dgm:t>
        <a:bodyPr/>
        <a:lstStyle/>
        <a:p>
          <a:r>
            <a:rPr lang="zh-CN" altLang="en-US" dirty="0" smtClean="0"/>
            <a:t>减少受辐照量的方法（应急防护）</a:t>
          </a:r>
          <a:endParaRPr lang="zh-CN" altLang="en-US" dirty="0"/>
        </a:p>
      </dgm:t>
    </dgm:pt>
    <dgm:pt modelId="{7EE83884-AEBE-47FE-B79C-3ACE6EB58074}" type="sibTrans" cxnId="{FBF5AE8D-9071-4F82-A2E2-B82FB229A5AE}">
      <dgm:prSet/>
      <dgm:spPr/>
      <dgm:t>
        <a:bodyPr/>
        <a:lstStyle/>
        <a:p>
          <a:endParaRPr lang="zh-CN" altLang="en-US"/>
        </a:p>
      </dgm:t>
    </dgm:pt>
    <dgm:pt modelId="{710447CF-88A4-4EE9-A2A9-D78D88971C51}" type="parTrans" cxnId="{FBF5AE8D-9071-4F82-A2E2-B82FB229A5AE}">
      <dgm:prSet/>
      <dgm:spPr/>
      <dgm:t>
        <a:bodyPr/>
        <a:lstStyle/>
        <a:p>
          <a:endParaRPr lang="zh-CN" altLang="en-US"/>
        </a:p>
      </dgm:t>
    </dgm:pt>
    <dgm:pt modelId="{6E0CCDCD-4F23-4DE4-88D3-98D522A2003F}" type="pres">
      <dgm:prSet presAssocID="{44461811-B1A2-40EC-B6B9-A5172C2F0A49}" presName="mainComposite" presStyleCnt="0">
        <dgm:presLayoutVars>
          <dgm:chPref val="1"/>
          <dgm:dir/>
          <dgm:animOne val="branch"/>
          <dgm:animLvl val="lvl"/>
          <dgm:resizeHandles val="exact"/>
        </dgm:presLayoutVars>
      </dgm:prSet>
      <dgm:spPr/>
      <dgm:t>
        <a:bodyPr/>
        <a:lstStyle/>
        <a:p>
          <a:endParaRPr lang="zh-CN" altLang="en-US"/>
        </a:p>
      </dgm:t>
    </dgm:pt>
    <dgm:pt modelId="{B5B2101A-E94A-409A-A3A1-58B78D775429}" type="pres">
      <dgm:prSet presAssocID="{44461811-B1A2-40EC-B6B9-A5172C2F0A49}" presName="hierFlow" presStyleCnt="0"/>
      <dgm:spPr/>
      <dgm:t>
        <a:bodyPr/>
        <a:lstStyle/>
        <a:p>
          <a:endParaRPr lang="zh-CN" altLang="en-US"/>
        </a:p>
      </dgm:t>
    </dgm:pt>
    <dgm:pt modelId="{70A65F1B-5192-4114-BD42-8A5AD65BBD2A}" type="pres">
      <dgm:prSet presAssocID="{44461811-B1A2-40EC-B6B9-A5172C2F0A49}" presName="hierChild1" presStyleCnt="0">
        <dgm:presLayoutVars>
          <dgm:chPref val="1"/>
          <dgm:animOne val="branch"/>
          <dgm:animLvl val="lvl"/>
        </dgm:presLayoutVars>
      </dgm:prSet>
      <dgm:spPr/>
      <dgm:t>
        <a:bodyPr/>
        <a:lstStyle/>
        <a:p>
          <a:endParaRPr lang="zh-CN" altLang="en-US"/>
        </a:p>
      </dgm:t>
    </dgm:pt>
    <dgm:pt modelId="{FA036039-62B8-4720-8E20-CE215E12D23C}" type="pres">
      <dgm:prSet presAssocID="{99B403D4-7F55-4491-B4F0-A0DB14693893}" presName="Name14" presStyleCnt="0"/>
      <dgm:spPr/>
      <dgm:t>
        <a:bodyPr/>
        <a:lstStyle/>
        <a:p>
          <a:endParaRPr lang="zh-CN" altLang="en-US"/>
        </a:p>
      </dgm:t>
    </dgm:pt>
    <dgm:pt modelId="{3184F922-140B-4F0E-AD18-9F7DD9509393}" type="pres">
      <dgm:prSet presAssocID="{99B403D4-7F55-4491-B4F0-A0DB14693893}" presName="level1Shape" presStyleLbl="node0" presStyleIdx="0" presStyleCnt="1">
        <dgm:presLayoutVars>
          <dgm:chPref val="3"/>
        </dgm:presLayoutVars>
      </dgm:prSet>
      <dgm:spPr/>
      <dgm:t>
        <a:bodyPr/>
        <a:lstStyle/>
        <a:p>
          <a:endParaRPr lang="zh-CN" altLang="en-US"/>
        </a:p>
      </dgm:t>
    </dgm:pt>
    <dgm:pt modelId="{52684D21-1EC0-4508-8BFE-14E62146895B}" type="pres">
      <dgm:prSet presAssocID="{99B403D4-7F55-4491-B4F0-A0DB14693893}" presName="hierChild2" presStyleCnt="0"/>
      <dgm:spPr/>
      <dgm:t>
        <a:bodyPr/>
        <a:lstStyle/>
        <a:p>
          <a:endParaRPr lang="zh-CN" altLang="en-US"/>
        </a:p>
      </dgm:t>
    </dgm:pt>
    <dgm:pt modelId="{DC8AD70F-7CE4-48C0-8328-56484F4E5085}" type="pres">
      <dgm:prSet presAssocID="{FE86591A-702B-46CA-A230-645E83CB7A46}" presName="Name19" presStyleLbl="parChTrans1D2" presStyleIdx="0" presStyleCnt="4"/>
      <dgm:spPr/>
      <dgm:t>
        <a:bodyPr/>
        <a:lstStyle/>
        <a:p>
          <a:endParaRPr lang="zh-CN" altLang="en-US"/>
        </a:p>
      </dgm:t>
    </dgm:pt>
    <dgm:pt modelId="{9C69F1E0-CF8C-463F-B5D0-CED0847D8B56}" type="pres">
      <dgm:prSet presAssocID="{C5E13023-AA1A-4F1F-8E37-9DEDD9DA3513}" presName="Name21" presStyleCnt="0"/>
      <dgm:spPr/>
      <dgm:t>
        <a:bodyPr/>
        <a:lstStyle/>
        <a:p>
          <a:endParaRPr lang="zh-CN" altLang="en-US"/>
        </a:p>
      </dgm:t>
    </dgm:pt>
    <dgm:pt modelId="{89A8C0D3-067A-4C7A-B989-F8BBD28F84F2}" type="pres">
      <dgm:prSet presAssocID="{C5E13023-AA1A-4F1F-8E37-9DEDD9DA3513}" presName="level2Shape" presStyleLbl="node2" presStyleIdx="0" presStyleCnt="4"/>
      <dgm:spPr/>
      <dgm:t>
        <a:bodyPr/>
        <a:lstStyle/>
        <a:p>
          <a:endParaRPr lang="zh-CN" altLang="en-US"/>
        </a:p>
      </dgm:t>
    </dgm:pt>
    <dgm:pt modelId="{BD22DA43-E7A9-4267-AE9B-1508C0C394F2}" type="pres">
      <dgm:prSet presAssocID="{C5E13023-AA1A-4F1F-8E37-9DEDD9DA3513}" presName="hierChild3" presStyleCnt="0"/>
      <dgm:spPr/>
      <dgm:t>
        <a:bodyPr/>
        <a:lstStyle/>
        <a:p>
          <a:endParaRPr lang="zh-CN" altLang="en-US"/>
        </a:p>
      </dgm:t>
    </dgm:pt>
    <dgm:pt modelId="{2EF1F624-B43A-4008-AEA7-1E64E660C277}" type="pres">
      <dgm:prSet presAssocID="{7B927E63-1899-4494-8E88-528300747544}" presName="Name19" presStyleLbl="parChTrans1D2" presStyleIdx="1" presStyleCnt="4"/>
      <dgm:spPr/>
      <dgm:t>
        <a:bodyPr/>
        <a:lstStyle/>
        <a:p>
          <a:endParaRPr lang="zh-CN" altLang="en-US"/>
        </a:p>
      </dgm:t>
    </dgm:pt>
    <dgm:pt modelId="{04702AF0-9B66-47C6-858C-C2F553426654}" type="pres">
      <dgm:prSet presAssocID="{B635AFAB-AB0E-4514-8268-B35DBCA01491}" presName="Name21" presStyleCnt="0"/>
      <dgm:spPr/>
      <dgm:t>
        <a:bodyPr/>
        <a:lstStyle/>
        <a:p>
          <a:endParaRPr lang="zh-CN" altLang="en-US"/>
        </a:p>
      </dgm:t>
    </dgm:pt>
    <dgm:pt modelId="{2E43C1A6-8485-41F0-8AD1-528912D39CDC}" type="pres">
      <dgm:prSet presAssocID="{B635AFAB-AB0E-4514-8268-B35DBCA01491}" presName="level2Shape" presStyleLbl="node2" presStyleIdx="1" presStyleCnt="4"/>
      <dgm:spPr/>
      <dgm:t>
        <a:bodyPr/>
        <a:lstStyle/>
        <a:p>
          <a:endParaRPr lang="zh-CN" altLang="en-US"/>
        </a:p>
      </dgm:t>
    </dgm:pt>
    <dgm:pt modelId="{D51A93B9-C5E5-44BD-BBC2-967F67F4E6C8}" type="pres">
      <dgm:prSet presAssocID="{B635AFAB-AB0E-4514-8268-B35DBCA01491}" presName="hierChild3" presStyleCnt="0"/>
      <dgm:spPr/>
      <dgm:t>
        <a:bodyPr/>
        <a:lstStyle/>
        <a:p>
          <a:endParaRPr lang="zh-CN" altLang="en-US"/>
        </a:p>
      </dgm:t>
    </dgm:pt>
    <dgm:pt modelId="{CE7A348D-5FDB-4EE2-9410-F79ED2765505}" type="pres">
      <dgm:prSet presAssocID="{0C9408CA-5179-407F-9F6B-5D7307ED05E1}" presName="Name19" presStyleLbl="parChTrans1D2" presStyleIdx="2" presStyleCnt="4"/>
      <dgm:spPr/>
      <dgm:t>
        <a:bodyPr/>
        <a:lstStyle/>
        <a:p>
          <a:endParaRPr lang="zh-CN" altLang="en-US"/>
        </a:p>
      </dgm:t>
    </dgm:pt>
    <dgm:pt modelId="{E716BA9E-B5E9-4346-90E4-28A30CCB2B73}" type="pres">
      <dgm:prSet presAssocID="{C0154911-23C1-4F50-A99B-4EFE33B4C557}" presName="Name21" presStyleCnt="0"/>
      <dgm:spPr/>
      <dgm:t>
        <a:bodyPr/>
        <a:lstStyle/>
        <a:p>
          <a:endParaRPr lang="zh-CN" altLang="en-US"/>
        </a:p>
      </dgm:t>
    </dgm:pt>
    <dgm:pt modelId="{8BABA68B-064C-4236-9537-8F8FDDFC50D8}" type="pres">
      <dgm:prSet presAssocID="{C0154911-23C1-4F50-A99B-4EFE33B4C557}" presName="level2Shape" presStyleLbl="node2" presStyleIdx="2" presStyleCnt="4"/>
      <dgm:spPr/>
      <dgm:t>
        <a:bodyPr/>
        <a:lstStyle/>
        <a:p>
          <a:endParaRPr lang="zh-CN" altLang="en-US"/>
        </a:p>
      </dgm:t>
    </dgm:pt>
    <dgm:pt modelId="{B69CA22D-87A2-4D9C-9E9A-0136542DBE04}" type="pres">
      <dgm:prSet presAssocID="{C0154911-23C1-4F50-A99B-4EFE33B4C557}" presName="hierChild3" presStyleCnt="0"/>
      <dgm:spPr/>
      <dgm:t>
        <a:bodyPr/>
        <a:lstStyle/>
        <a:p>
          <a:endParaRPr lang="zh-CN" altLang="en-US"/>
        </a:p>
      </dgm:t>
    </dgm:pt>
    <dgm:pt modelId="{BBEDE393-B150-4F22-B8C2-A31892D811F6}" type="pres">
      <dgm:prSet presAssocID="{710447CF-88A4-4EE9-A2A9-D78D88971C51}" presName="Name19" presStyleLbl="parChTrans1D2" presStyleIdx="3" presStyleCnt="4"/>
      <dgm:spPr/>
      <dgm:t>
        <a:bodyPr/>
        <a:lstStyle/>
        <a:p>
          <a:endParaRPr lang="zh-CN" altLang="en-US"/>
        </a:p>
      </dgm:t>
    </dgm:pt>
    <dgm:pt modelId="{EC821FC6-C617-41BD-A5CB-09443ACB43F8}" type="pres">
      <dgm:prSet presAssocID="{152195C4-585A-4C3C-A4E3-58F37ECB78E0}" presName="Name21" presStyleCnt="0"/>
      <dgm:spPr/>
      <dgm:t>
        <a:bodyPr/>
        <a:lstStyle/>
        <a:p>
          <a:endParaRPr lang="zh-CN" altLang="en-US"/>
        </a:p>
      </dgm:t>
    </dgm:pt>
    <dgm:pt modelId="{CFFFCF5C-ADA2-4495-B64B-FFA8A1429F27}" type="pres">
      <dgm:prSet presAssocID="{152195C4-585A-4C3C-A4E3-58F37ECB78E0}" presName="level2Shape" presStyleLbl="node2" presStyleIdx="3" presStyleCnt="4"/>
      <dgm:spPr/>
      <dgm:t>
        <a:bodyPr/>
        <a:lstStyle/>
        <a:p>
          <a:endParaRPr lang="zh-CN" altLang="en-US"/>
        </a:p>
      </dgm:t>
    </dgm:pt>
    <dgm:pt modelId="{2FDA04B6-44E6-47E9-9BBA-3AD741411D44}" type="pres">
      <dgm:prSet presAssocID="{152195C4-585A-4C3C-A4E3-58F37ECB78E0}" presName="hierChild3" presStyleCnt="0"/>
      <dgm:spPr/>
      <dgm:t>
        <a:bodyPr/>
        <a:lstStyle/>
        <a:p>
          <a:endParaRPr lang="zh-CN" altLang="en-US"/>
        </a:p>
      </dgm:t>
    </dgm:pt>
    <dgm:pt modelId="{F495B573-01FB-4F7F-A4A2-891A8A8401E6}" type="pres">
      <dgm:prSet presAssocID="{44461811-B1A2-40EC-B6B9-A5172C2F0A49}" presName="bgShapesFlow" presStyleCnt="0"/>
      <dgm:spPr/>
      <dgm:t>
        <a:bodyPr/>
        <a:lstStyle/>
        <a:p>
          <a:endParaRPr lang="zh-CN" altLang="en-US"/>
        </a:p>
      </dgm:t>
    </dgm:pt>
  </dgm:ptLst>
  <dgm:cxnLst>
    <dgm:cxn modelId="{C4C234FB-03FF-40EC-BCF7-8C5BA626F5BF}" type="presOf" srcId="{FE86591A-702B-46CA-A230-645E83CB7A46}" destId="{DC8AD70F-7CE4-48C0-8328-56484F4E5085}" srcOrd="0" destOrd="0" presId="urn:microsoft.com/office/officeart/2005/8/layout/hierarchy6"/>
    <dgm:cxn modelId="{F9675273-312C-4809-BA70-C833CEB943D8}" type="presOf" srcId="{C0154911-23C1-4F50-A99B-4EFE33B4C557}" destId="{8BABA68B-064C-4236-9537-8F8FDDFC50D8}" srcOrd="0" destOrd="0" presId="urn:microsoft.com/office/officeart/2005/8/layout/hierarchy6"/>
    <dgm:cxn modelId="{E69ABC95-1328-4CC7-B162-89E2CE855DA1}" type="presOf" srcId="{152195C4-585A-4C3C-A4E3-58F37ECB78E0}" destId="{CFFFCF5C-ADA2-4495-B64B-FFA8A1429F27}" srcOrd="0" destOrd="0" presId="urn:microsoft.com/office/officeart/2005/8/layout/hierarchy6"/>
    <dgm:cxn modelId="{FBF5AE8D-9071-4F82-A2E2-B82FB229A5AE}" srcId="{99B403D4-7F55-4491-B4F0-A0DB14693893}" destId="{152195C4-585A-4C3C-A4E3-58F37ECB78E0}" srcOrd="3" destOrd="0" parTransId="{710447CF-88A4-4EE9-A2A9-D78D88971C51}" sibTransId="{7EE83884-AEBE-47FE-B79C-3ACE6EB58074}"/>
    <dgm:cxn modelId="{C9B4BF52-80E0-410C-86AD-1A087CE9DEF5}" type="presOf" srcId="{7B927E63-1899-4494-8E88-528300747544}" destId="{2EF1F624-B43A-4008-AEA7-1E64E660C277}" srcOrd="0" destOrd="0" presId="urn:microsoft.com/office/officeart/2005/8/layout/hierarchy6"/>
    <dgm:cxn modelId="{BB9C4074-CF84-4F14-92E1-82777EA207A9}" type="presOf" srcId="{44461811-B1A2-40EC-B6B9-A5172C2F0A49}" destId="{6E0CCDCD-4F23-4DE4-88D3-98D522A2003F}" srcOrd="0" destOrd="0" presId="urn:microsoft.com/office/officeart/2005/8/layout/hierarchy6"/>
    <dgm:cxn modelId="{1ACDBB56-A226-4CFA-8A5E-1A91DA8AD11E}" type="presOf" srcId="{710447CF-88A4-4EE9-A2A9-D78D88971C51}" destId="{BBEDE393-B150-4F22-B8C2-A31892D811F6}" srcOrd="0" destOrd="0" presId="urn:microsoft.com/office/officeart/2005/8/layout/hierarchy6"/>
    <dgm:cxn modelId="{685C9F1F-969E-4ED1-A959-6AED8583C6BB}" type="presOf" srcId="{B635AFAB-AB0E-4514-8268-B35DBCA01491}" destId="{2E43C1A6-8485-41F0-8AD1-528912D39CDC}" srcOrd="0" destOrd="0" presId="urn:microsoft.com/office/officeart/2005/8/layout/hierarchy6"/>
    <dgm:cxn modelId="{AB00D105-562B-491F-B702-3B028A2A8C90}" type="presOf" srcId="{99B403D4-7F55-4491-B4F0-A0DB14693893}" destId="{3184F922-140B-4F0E-AD18-9F7DD9509393}" srcOrd="0" destOrd="0" presId="urn:microsoft.com/office/officeart/2005/8/layout/hierarchy6"/>
    <dgm:cxn modelId="{D0FCA9CA-3BEA-403D-929A-C19B4EAD3892}" type="presOf" srcId="{0C9408CA-5179-407F-9F6B-5D7307ED05E1}" destId="{CE7A348D-5FDB-4EE2-9410-F79ED2765505}" srcOrd="0" destOrd="0" presId="urn:microsoft.com/office/officeart/2005/8/layout/hierarchy6"/>
    <dgm:cxn modelId="{9F051AA9-A6EB-4BA9-A4DA-1FED3248A8AD}" srcId="{99B403D4-7F55-4491-B4F0-A0DB14693893}" destId="{C0154911-23C1-4F50-A99B-4EFE33B4C557}" srcOrd="2" destOrd="0" parTransId="{0C9408CA-5179-407F-9F6B-5D7307ED05E1}" sibTransId="{620D7977-55EC-4C33-8942-12E11586219D}"/>
    <dgm:cxn modelId="{3E54A587-8E2F-473C-BA65-E7946CEC1BA9}" srcId="{99B403D4-7F55-4491-B4F0-A0DB14693893}" destId="{B635AFAB-AB0E-4514-8268-B35DBCA01491}" srcOrd="1" destOrd="0" parTransId="{7B927E63-1899-4494-8E88-528300747544}" sibTransId="{0C4A3568-472B-44AC-A1B7-36FF8E873298}"/>
    <dgm:cxn modelId="{DA609436-9E04-46B0-AB61-BFCDA3E99C97}" srcId="{44461811-B1A2-40EC-B6B9-A5172C2F0A49}" destId="{99B403D4-7F55-4491-B4F0-A0DB14693893}" srcOrd="0" destOrd="0" parTransId="{C7C665A9-B70C-4C80-8FDF-1E3B81089EAA}" sibTransId="{D28D6F12-824B-4B1A-9A78-9879052CA712}"/>
    <dgm:cxn modelId="{6FD473B2-7E9A-4CEF-A921-70E2A28ECDAE}" srcId="{99B403D4-7F55-4491-B4F0-A0DB14693893}" destId="{C5E13023-AA1A-4F1F-8E37-9DEDD9DA3513}" srcOrd="0" destOrd="0" parTransId="{FE86591A-702B-46CA-A230-645E83CB7A46}" sibTransId="{6EF36FB0-DED4-48A2-9651-1A81840CF759}"/>
    <dgm:cxn modelId="{8086D32E-E38A-4473-8203-67D5122FADC5}" type="presOf" srcId="{C5E13023-AA1A-4F1F-8E37-9DEDD9DA3513}" destId="{89A8C0D3-067A-4C7A-B989-F8BBD28F84F2}" srcOrd="0" destOrd="0" presId="urn:microsoft.com/office/officeart/2005/8/layout/hierarchy6"/>
    <dgm:cxn modelId="{48A9A1AB-71E1-403B-8067-673C0134F6D3}" type="presParOf" srcId="{6E0CCDCD-4F23-4DE4-88D3-98D522A2003F}" destId="{B5B2101A-E94A-409A-A3A1-58B78D775429}" srcOrd="0" destOrd="0" presId="urn:microsoft.com/office/officeart/2005/8/layout/hierarchy6"/>
    <dgm:cxn modelId="{BDB8E147-CAB3-441D-98DA-8A0AC6B3C6DE}" type="presParOf" srcId="{B5B2101A-E94A-409A-A3A1-58B78D775429}" destId="{70A65F1B-5192-4114-BD42-8A5AD65BBD2A}" srcOrd="0" destOrd="0" presId="urn:microsoft.com/office/officeart/2005/8/layout/hierarchy6"/>
    <dgm:cxn modelId="{2B575186-3E9A-4A50-9675-5D93D51DBEAA}" type="presParOf" srcId="{70A65F1B-5192-4114-BD42-8A5AD65BBD2A}" destId="{FA036039-62B8-4720-8E20-CE215E12D23C}" srcOrd="0" destOrd="0" presId="urn:microsoft.com/office/officeart/2005/8/layout/hierarchy6"/>
    <dgm:cxn modelId="{5A0DCC89-AE0A-4B13-B3CB-BD81E7D6F089}" type="presParOf" srcId="{FA036039-62B8-4720-8E20-CE215E12D23C}" destId="{3184F922-140B-4F0E-AD18-9F7DD9509393}" srcOrd="0" destOrd="0" presId="urn:microsoft.com/office/officeart/2005/8/layout/hierarchy6"/>
    <dgm:cxn modelId="{DFEB76C6-4015-412C-8AAA-0BC62E193D7F}" type="presParOf" srcId="{FA036039-62B8-4720-8E20-CE215E12D23C}" destId="{52684D21-1EC0-4508-8BFE-14E62146895B}" srcOrd="1" destOrd="0" presId="urn:microsoft.com/office/officeart/2005/8/layout/hierarchy6"/>
    <dgm:cxn modelId="{8DE3C839-FD31-4024-9F97-CD09A52A5203}" type="presParOf" srcId="{52684D21-1EC0-4508-8BFE-14E62146895B}" destId="{DC8AD70F-7CE4-48C0-8328-56484F4E5085}" srcOrd="0" destOrd="0" presId="urn:microsoft.com/office/officeart/2005/8/layout/hierarchy6"/>
    <dgm:cxn modelId="{2FA3970C-8BE3-4FE5-BB31-2845C65F43B7}" type="presParOf" srcId="{52684D21-1EC0-4508-8BFE-14E62146895B}" destId="{9C69F1E0-CF8C-463F-B5D0-CED0847D8B56}" srcOrd="1" destOrd="0" presId="urn:microsoft.com/office/officeart/2005/8/layout/hierarchy6"/>
    <dgm:cxn modelId="{CEF73C26-B84C-4442-AA24-9F6917BEB34B}" type="presParOf" srcId="{9C69F1E0-CF8C-463F-B5D0-CED0847D8B56}" destId="{89A8C0D3-067A-4C7A-B989-F8BBD28F84F2}" srcOrd="0" destOrd="0" presId="urn:microsoft.com/office/officeart/2005/8/layout/hierarchy6"/>
    <dgm:cxn modelId="{097945FA-6709-4D57-9C15-E599E617EFE0}" type="presParOf" srcId="{9C69F1E0-CF8C-463F-B5D0-CED0847D8B56}" destId="{BD22DA43-E7A9-4267-AE9B-1508C0C394F2}" srcOrd="1" destOrd="0" presId="urn:microsoft.com/office/officeart/2005/8/layout/hierarchy6"/>
    <dgm:cxn modelId="{DACDAA09-BDE0-4FB7-8A62-B9FDF62FDAEB}" type="presParOf" srcId="{52684D21-1EC0-4508-8BFE-14E62146895B}" destId="{2EF1F624-B43A-4008-AEA7-1E64E660C277}" srcOrd="2" destOrd="0" presId="urn:microsoft.com/office/officeart/2005/8/layout/hierarchy6"/>
    <dgm:cxn modelId="{FF2611BD-50C9-432E-AD3D-E0555673E61E}" type="presParOf" srcId="{52684D21-1EC0-4508-8BFE-14E62146895B}" destId="{04702AF0-9B66-47C6-858C-C2F553426654}" srcOrd="3" destOrd="0" presId="urn:microsoft.com/office/officeart/2005/8/layout/hierarchy6"/>
    <dgm:cxn modelId="{FFD546BC-CABE-4BFD-B257-F88E073A1810}" type="presParOf" srcId="{04702AF0-9B66-47C6-858C-C2F553426654}" destId="{2E43C1A6-8485-41F0-8AD1-528912D39CDC}" srcOrd="0" destOrd="0" presId="urn:microsoft.com/office/officeart/2005/8/layout/hierarchy6"/>
    <dgm:cxn modelId="{934E10C2-2B78-4E4E-B5B4-9EE0DD869DFC}" type="presParOf" srcId="{04702AF0-9B66-47C6-858C-C2F553426654}" destId="{D51A93B9-C5E5-44BD-BBC2-967F67F4E6C8}" srcOrd="1" destOrd="0" presId="urn:microsoft.com/office/officeart/2005/8/layout/hierarchy6"/>
    <dgm:cxn modelId="{E79D03C6-B5C1-46F1-B910-93DF0EA14D89}" type="presParOf" srcId="{52684D21-1EC0-4508-8BFE-14E62146895B}" destId="{CE7A348D-5FDB-4EE2-9410-F79ED2765505}" srcOrd="4" destOrd="0" presId="urn:microsoft.com/office/officeart/2005/8/layout/hierarchy6"/>
    <dgm:cxn modelId="{3A8F8151-ABF0-4CCF-B86B-5DE69356A998}" type="presParOf" srcId="{52684D21-1EC0-4508-8BFE-14E62146895B}" destId="{E716BA9E-B5E9-4346-90E4-28A30CCB2B73}" srcOrd="5" destOrd="0" presId="urn:microsoft.com/office/officeart/2005/8/layout/hierarchy6"/>
    <dgm:cxn modelId="{8490B32A-D0A9-4451-8950-1A9EF448F0BD}" type="presParOf" srcId="{E716BA9E-B5E9-4346-90E4-28A30CCB2B73}" destId="{8BABA68B-064C-4236-9537-8F8FDDFC50D8}" srcOrd="0" destOrd="0" presId="urn:microsoft.com/office/officeart/2005/8/layout/hierarchy6"/>
    <dgm:cxn modelId="{6998A257-F02E-4881-B612-5886E206BFD5}" type="presParOf" srcId="{E716BA9E-B5E9-4346-90E4-28A30CCB2B73}" destId="{B69CA22D-87A2-4D9C-9E9A-0136542DBE04}" srcOrd="1" destOrd="0" presId="urn:microsoft.com/office/officeart/2005/8/layout/hierarchy6"/>
    <dgm:cxn modelId="{F1FF5E24-97EA-4A7D-ADC3-DECEA3A81289}" type="presParOf" srcId="{52684D21-1EC0-4508-8BFE-14E62146895B}" destId="{BBEDE393-B150-4F22-B8C2-A31892D811F6}" srcOrd="6" destOrd="0" presId="urn:microsoft.com/office/officeart/2005/8/layout/hierarchy6"/>
    <dgm:cxn modelId="{F8FD5CA7-F2D1-4C08-94D7-7EE7A70D8099}" type="presParOf" srcId="{52684D21-1EC0-4508-8BFE-14E62146895B}" destId="{EC821FC6-C617-41BD-A5CB-09443ACB43F8}" srcOrd="7" destOrd="0" presId="urn:microsoft.com/office/officeart/2005/8/layout/hierarchy6"/>
    <dgm:cxn modelId="{8C1212F2-C7E7-4A1C-8D1F-6F67CEE8C1AE}" type="presParOf" srcId="{EC821FC6-C617-41BD-A5CB-09443ACB43F8}" destId="{CFFFCF5C-ADA2-4495-B64B-FFA8A1429F27}" srcOrd="0" destOrd="0" presId="urn:microsoft.com/office/officeart/2005/8/layout/hierarchy6"/>
    <dgm:cxn modelId="{356EE6F7-30CE-4682-B76C-7AB46B66097B}" type="presParOf" srcId="{EC821FC6-C617-41BD-A5CB-09443ACB43F8}" destId="{2FDA04B6-44E6-47E9-9BBA-3AD741411D44}" srcOrd="1" destOrd="0" presId="urn:microsoft.com/office/officeart/2005/8/layout/hierarchy6"/>
    <dgm:cxn modelId="{823FD51D-302D-467C-9897-141B1CC6F7EB}" type="presParOf" srcId="{6E0CCDCD-4F23-4DE4-88D3-98D522A2003F}" destId="{F495B573-01FB-4F7F-A4A2-891A8A8401E6}"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592600-9028-4330-8B96-E892FC18F4AD}" type="doc">
      <dgm:prSet loTypeId="urn:microsoft.com/office/officeart/2009/3/layout/StepUpProcess" loCatId="process" qsTypeId="urn:microsoft.com/office/officeart/2005/8/quickstyle/3d2" qsCatId="3D" csTypeId="urn:microsoft.com/office/officeart/2005/8/colors/colorful1" csCatId="colorful" phldr="1"/>
      <dgm:spPr/>
      <dgm:t>
        <a:bodyPr/>
        <a:lstStyle/>
        <a:p>
          <a:endParaRPr lang="zh-CN" altLang="en-US"/>
        </a:p>
      </dgm:t>
    </dgm:pt>
    <dgm:pt modelId="{2FC1F451-98EC-4D01-AAE1-6804AE9B9341}">
      <dgm:prSet phldrT="[文本]"/>
      <dgm:spPr/>
      <dgm:t>
        <a:bodyPr/>
        <a:lstStyle/>
        <a:p>
          <a:r>
            <a:rPr lang="zh-CN" altLang="en-US" dirty="0" smtClean="0"/>
            <a:t>得知小行星消息</a:t>
          </a:r>
          <a:endParaRPr lang="zh-CN" altLang="en-US" dirty="0"/>
        </a:p>
      </dgm:t>
    </dgm:pt>
    <dgm:pt modelId="{7D33558D-90C7-4F27-863E-D7F55060E309}" type="parTrans" cxnId="{44456C53-96E5-4B66-97CA-EB5207BE4211}">
      <dgm:prSet/>
      <dgm:spPr/>
      <dgm:t>
        <a:bodyPr/>
        <a:lstStyle/>
        <a:p>
          <a:endParaRPr lang="zh-CN" altLang="en-US"/>
        </a:p>
      </dgm:t>
    </dgm:pt>
    <dgm:pt modelId="{EA8B3A0B-E27B-41C7-B9F4-77EBE64ECA93}" type="sibTrans" cxnId="{44456C53-96E5-4B66-97CA-EB5207BE4211}">
      <dgm:prSet/>
      <dgm:spPr/>
      <dgm:t>
        <a:bodyPr/>
        <a:lstStyle/>
        <a:p>
          <a:endParaRPr lang="zh-CN" altLang="en-US"/>
        </a:p>
      </dgm:t>
    </dgm:pt>
    <dgm:pt modelId="{321A3466-4E19-48BD-9FE7-75FC908536FC}">
      <dgm:prSet phldrT="[文本]"/>
      <dgm:spPr/>
      <dgm:t>
        <a:bodyPr/>
        <a:lstStyle/>
        <a:p>
          <a:r>
            <a:rPr lang="zh-CN" altLang="en-US" dirty="0" smtClean="0"/>
            <a:t>地球方面宣布应急预案</a:t>
          </a:r>
          <a:endParaRPr lang="zh-CN" altLang="en-US" dirty="0"/>
        </a:p>
      </dgm:t>
    </dgm:pt>
    <dgm:pt modelId="{D6D313E1-DB4F-4584-971F-BA36FB6E9360}" type="parTrans" cxnId="{45CB026A-C7C1-451F-BA40-9B6333B1E7A2}">
      <dgm:prSet/>
      <dgm:spPr/>
      <dgm:t>
        <a:bodyPr/>
        <a:lstStyle/>
        <a:p>
          <a:endParaRPr lang="zh-CN" altLang="en-US"/>
        </a:p>
      </dgm:t>
    </dgm:pt>
    <dgm:pt modelId="{DFA38ADE-DF2F-4CF6-9F4E-F2E6731FB356}" type="sibTrans" cxnId="{45CB026A-C7C1-451F-BA40-9B6333B1E7A2}">
      <dgm:prSet/>
      <dgm:spPr/>
      <dgm:t>
        <a:bodyPr/>
        <a:lstStyle/>
        <a:p>
          <a:endParaRPr lang="zh-CN" altLang="en-US"/>
        </a:p>
      </dgm:t>
    </dgm:pt>
    <dgm:pt modelId="{B92BE790-E67A-49BD-A9B3-62201EB30F6E}">
      <dgm:prSet phldrT="[文本]"/>
      <dgm:spPr/>
      <dgm:t>
        <a:bodyPr/>
        <a:lstStyle/>
        <a:p>
          <a:r>
            <a:rPr lang="zh-CN" altLang="en-US" dirty="0" smtClean="0"/>
            <a:t>月球基地成员需展开自救</a:t>
          </a:r>
          <a:endParaRPr lang="zh-CN" altLang="en-US" dirty="0"/>
        </a:p>
      </dgm:t>
    </dgm:pt>
    <dgm:pt modelId="{E3513D9F-5508-443F-A8B0-5913BC9DC47D}" type="parTrans" cxnId="{D1F136BC-30B1-4E3D-92C0-A81B01CCD213}">
      <dgm:prSet/>
      <dgm:spPr/>
      <dgm:t>
        <a:bodyPr/>
        <a:lstStyle/>
        <a:p>
          <a:endParaRPr lang="zh-CN" altLang="en-US"/>
        </a:p>
      </dgm:t>
    </dgm:pt>
    <dgm:pt modelId="{83C2333F-D289-4DC6-9A75-9E09D11A2594}" type="sibTrans" cxnId="{D1F136BC-30B1-4E3D-92C0-A81B01CCD213}">
      <dgm:prSet/>
      <dgm:spPr/>
      <dgm:t>
        <a:bodyPr/>
        <a:lstStyle/>
        <a:p>
          <a:endParaRPr lang="zh-CN" altLang="en-US"/>
        </a:p>
      </dgm:t>
    </dgm:pt>
    <dgm:pt modelId="{D1845790-671C-481E-BD03-D837A0605DB7}">
      <dgm:prSet phldrT="[文本]"/>
      <dgm:spPr/>
      <dgm:t>
        <a:bodyPr/>
        <a:lstStyle/>
        <a:p>
          <a:r>
            <a:rPr lang="zh-CN" altLang="en-US" dirty="0" smtClean="0"/>
            <a:t>选择合适的避害方案</a:t>
          </a:r>
          <a:endParaRPr lang="zh-CN" altLang="en-US" dirty="0"/>
        </a:p>
      </dgm:t>
    </dgm:pt>
    <dgm:pt modelId="{5AA4907C-992C-4DE8-B48A-311979112BDC}" type="parTrans" cxnId="{D6AC3470-8A91-4BD9-BD20-BF3F755D3482}">
      <dgm:prSet/>
      <dgm:spPr/>
      <dgm:t>
        <a:bodyPr/>
        <a:lstStyle/>
        <a:p>
          <a:endParaRPr lang="zh-CN" altLang="en-US"/>
        </a:p>
      </dgm:t>
    </dgm:pt>
    <dgm:pt modelId="{05E5E108-DD0E-424D-8B0D-9AA84E395BC4}" type="sibTrans" cxnId="{D6AC3470-8A91-4BD9-BD20-BF3F755D3482}">
      <dgm:prSet/>
      <dgm:spPr/>
      <dgm:t>
        <a:bodyPr/>
        <a:lstStyle/>
        <a:p>
          <a:endParaRPr lang="zh-CN" altLang="en-US"/>
        </a:p>
      </dgm:t>
    </dgm:pt>
    <dgm:pt modelId="{A9BBE2C5-E597-48C5-B7B2-CFA19F55AA44}">
      <dgm:prSet phldrT="[文本]"/>
      <dgm:spPr/>
      <dgm:t>
        <a:bodyPr/>
        <a:lstStyle/>
        <a:p>
          <a:r>
            <a:rPr lang="zh-CN" altLang="en-US" dirty="0" smtClean="0"/>
            <a:t>了解相关的核安全知识</a:t>
          </a:r>
          <a:endParaRPr lang="zh-CN" altLang="en-US" dirty="0"/>
        </a:p>
      </dgm:t>
    </dgm:pt>
    <dgm:pt modelId="{26ED048E-6BB0-4A82-A2E5-D6930A313D3C}" type="parTrans" cxnId="{91D3DBFD-F155-4517-B190-A1C45D93F932}">
      <dgm:prSet/>
      <dgm:spPr/>
      <dgm:t>
        <a:bodyPr/>
        <a:lstStyle/>
        <a:p>
          <a:endParaRPr lang="zh-CN" altLang="en-US"/>
        </a:p>
      </dgm:t>
    </dgm:pt>
    <dgm:pt modelId="{B00E8549-6D87-4B46-9B0C-9B3619C98F37}" type="sibTrans" cxnId="{91D3DBFD-F155-4517-B190-A1C45D93F932}">
      <dgm:prSet/>
      <dgm:spPr/>
      <dgm:t>
        <a:bodyPr/>
        <a:lstStyle/>
        <a:p>
          <a:endParaRPr lang="zh-CN" altLang="en-US"/>
        </a:p>
      </dgm:t>
    </dgm:pt>
    <dgm:pt modelId="{D06CC14E-7BF3-43FE-B431-2E46CE06C758}">
      <dgm:prSet phldrT="[文本]"/>
      <dgm:spPr/>
      <dgm:t>
        <a:bodyPr/>
        <a:lstStyle/>
        <a:p>
          <a:r>
            <a:rPr lang="zh-CN" altLang="en-US" dirty="0" smtClean="0"/>
            <a:t>分析情况，基地成员讨论方案</a:t>
          </a:r>
          <a:endParaRPr lang="zh-CN" altLang="en-US" dirty="0"/>
        </a:p>
      </dgm:t>
    </dgm:pt>
    <dgm:pt modelId="{A67B941F-2114-496E-93BF-76947FB69F34}" type="parTrans" cxnId="{9E49810B-60C2-460B-AEC9-5CD343BBAE3B}">
      <dgm:prSet/>
      <dgm:spPr/>
      <dgm:t>
        <a:bodyPr/>
        <a:lstStyle/>
        <a:p>
          <a:endParaRPr lang="zh-CN" altLang="en-US"/>
        </a:p>
      </dgm:t>
    </dgm:pt>
    <dgm:pt modelId="{794339AE-9C60-4D71-84DD-648BE681ABA1}" type="sibTrans" cxnId="{9E49810B-60C2-460B-AEC9-5CD343BBAE3B}">
      <dgm:prSet/>
      <dgm:spPr/>
      <dgm:t>
        <a:bodyPr/>
        <a:lstStyle/>
        <a:p>
          <a:endParaRPr lang="zh-CN" altLang="en-US"/>
        </a:p>
      </dgm:t>
    </dgm:pt>
    <dgm:pt modelId="{6AD8F23B-5894-4B0D-AF56-EA322A49A902}">
      <dgm:prSet phldrT="[文本]"/>
      <dgm:spPr/>
      <dgm:t>
        <a:bodyPr/>
        <a:lstStyle/>
        <a:p>
          <a:r>
            <a:rPr lang="zh-CN" altLang="en-US" dirty="0" smtClean="0"/>
            <a:t>到达月球</a:t>
          </a:r>
          <a:endParaRPr lang="zh-CN" altLang="en-US" dirty="0"/>
        </a:p>
      </dgm:t>
    </dgm:pt>
    <dgm:pt modelId="{A29254AD-E4AE-424F-BDA0-6B3B0DDBDF97}" type="parTrans" cxnId="{63B7D296-B15F-499A-B836-8E6AE1397709}">
      <dgm:prSet/>
      <dgm:spPr/>
      <dgm:t>
        <a:bodyPr/>
        <a:lstStyle/>
        <a:p>
          <a:endParaRPr lang="zh-CN" altLang="en-US"/>
        </a:p>
      </dgm:t>
    </dgm:pt>
    <dgm:pt modelId="{39A38F75-E234-41FE-8E1B-11A582DD9251}" type="sibTrans" cxnId="{63B7D296-B15F-499A-B836-8E6AE1397709}">
      <dgm:prSet/>
      <dgm:spPr/>
      <dgm:t>
        <a:bodyPr/>
        <a:lstStyle/>
        <a:p>
          <a:endParaRPr lang="zh-CN" altLang="en-US"/>
        </a:p>
      </dgm:t>
    </dgm:pt>
    <dgm:pt modelId="{508B738E-4D23-49DA-B0CB-FD6CF7ECF1E4}" type="pres">
      <dgm:prSet presAssocID="{E6592600-9028-4330-8B96-E892FC18F4AD}" presName="rootnode" presStyleCnt="0">
        <dgm:presLayoutVars>
          <dgm:chMax/>
          <dgm:chPref/>
          <dgm:dir/>
          <dgm:animLvl val="lvl"/>
        </dgm:presLayoutVars>
      </dgm:prSet>
      <dgm:spPr/>
      <dgm:t>
        <a:bodyPr/>
        <a:lstStyle/>
        <a:p>
          <a:endParaRPr lang="zh-CN" altLang="en-US"/>
        </a:p>
      </dgm:t>
    </dgm:pt>
    <dgm:pt modelId="{98D72CDB-BBDC-4BE8-9A0E-B197596EF007}" type="pres">
      <dgm:prSet presAssocID="{6AD8F23B-5894-4B0D-AF56-EA322A49A902}" presName="composite" presStyleCnt="0"/>
      <dgm:spPr/>
    </dgm:pt>
    <dgm:pt modelId="{F247D1EA-0A06-461E-8E39-A2D0002CB6E4}" type="pres">
      <dgm:prSet presAssocID="{6AD8F23B-5894-4B0D-AF56-EA322A49A902}" presName="LShape" presStyleLbl="alignNode1" presStyleIdx="0" presStyleCnt="13"/>
      <dgm:spPr/>
    </dgm:pt>
    <dgm:pt modelId="{1C8B22F5-9B27-4C10-88F3-3454F080D796}" type="pres">
      <dgm:prSet presAssocID="{6AD8F23B-5894-4B0D-AF56-EA322A49A902}" presName="ParentText" presStyleLbl="revTx" presStyleIdx="0" presStyleCnt="7">
        <dgm:presLayoutVars>
          <dgm:chMax val="0"/>
          <dgm:chPref val="0"/>
          <dgm:bulletEnabled val="1"/>
        </dgm:presLayoutVars>
      </dgm:prSet>
      <dgm:spPr/>
      <dgm:t>
        <a:bodyPr/>
        <a:lstStyle/>
        <a:p>
          <a:endParaRPr lang="zh-CN" altLang="en-US"/>
        </a:p>
      </dgm:t>
    </dgm:pt>
    <dgm:pt modelId="{116C0767-2EC9-4A32-BAE8-131017CD62AE}" type="pres">
      <dgm:prSet presAssocID="{6AD8F23B-5894-4B0D-AF56-EA322A49A902}" presName="Triangle" presStyleLbl="alignNode1" presStyleIdx="1" presStyleCnt="13"/>
      <dgm:spPr/>
    </dgm:pt>
    <dgm:pt modelId="{28E4E142-27EF-4ED7-884D-4BEC677929F8}" type="pres">
      <dgm:prSet presAssocID="{39A38F75-E234-41FE-8E1B-11A582DD9251}" presName="sibTrans" presStyleCnt="0"/>
      <dgm:spPr/>
    </dgm:pt>
    <dgm:pt modelId="{F99BFBAA-9643-4261-B348-7C0E309807E9}" type="pres">
      <dgm:prSet presAssocID="{39A38F75-E234-41FE-8E1B-11A582DD9251}" presName="space" presStyleCnt="0"/>
      <dgm:spPr/>
    </dgm:pt>
    <dgm:pt modelId="{FEA3817A-3940-408E-A3EA-04B1A7D3B843}" type="pres">
      <dgm:prSet presAssocID="{2FC1F451-98EC-4D01-AAE1-6804AE9B9341}" presName="composite" presStyleCnt="0"/>
      <dgm:spPr/>
    </dgm:pt>
    <dgm:pt modelId="{27F877E9-D741-461C-8361-A37DA0EC4838}" type="pres">
      <dgm:prSet presAssocID="{2FC1F451-98EC-4D01-AAE1-6804AE9B9341}" presName="LShape" presStyleLbl="alignNode1" presStyleIdx="2" presStyleCnt="13"/>
      <dgm:spPr/>
    </dgm:pt>
    <dgm:pt modelId="{8E72D871-F0E7-4CFA-96BA-FE685F6BE8D4}" type="pres">
      <dgm:prSet presAssocID="{2FC1F451-98EC-4D01-AAE1-6804AE9B9341}" presName="ParentText" presStyleLbl="revTx" presStyleIdx="1" presStyleCnt="7">
        <dgm:presLayoutVars>
          <dgm:chMax val="0"/>
          <dgm:chPref val="0"/>
          <dgm:bulletEnabled val="1"/>
        </dgm:presLayoutVars>
      </dgm:prSet>
      <dgm:spPr/>
      <dgm:t>
        <a:bodyPr/>
        <a:lstStyle/>
        <a:p>
          <a:endParaRPr lang="zh-CN" altLang="en-US"/>
        </a:p>
      </dgm:t>
    </dgm:pt>
    <dgm:pt modelId="{6568DA29-95D7-4C43-8B24-053461726535}" type="pres">
      <dgm:prSet presAssocID="{2FC1F451-98EC-4D01-AAE1-6804AE9B9341}" presName="Triangle" presStyleLbl="alignNode1" presStyleIdx="3" presStyleCnt="13"/>
      <dgm:spPr/>
    </dgm:pt>
    <dgm:pt modelId="{A0C88069-59DD-4777-B5E7-12FD49394402}" type="pres">
      <dgm:prSet presAssocID="{EA8B3A0B-E27B-41C7-B9F4-77EBE64ECA93}" presName="sibTrans" presStyleCnt="0"/>
      <dgm:spPr/>
    </dgm:pt>
    <dgm:pt modelId="{4DE99910-DD4D-49B9-8A33-EB9EAC57EE4B}" type="pres">
      <dgm:prSet presAssocID="{EA8B3A0B-E27B-41C7-B9F4-77EBE64ECA93}" presName="space" presStyleCnt="0"/>
      <dgm:spPr/>
    </dgm:pt>
    <dgm:pt modelId="{5A68011F-5E36-4C33-9AEF-AFEF5821F282}" type="pres">
      <dgm:prSet presAssocID="{321A3466-4E19-48BD-9FE7-75FC908536FC}" presName="composite" presStyleCnt="0"/>
      <dgm:spPr/>
    </dgm:pt>
    <dgm:pt modelId="{F14F9A2F-CE18-4D0F-96ED-D0257B755DC6}" type="pres">
      <dgm:prSet presAssocID="{321A3466-4E19-48BD-9FE7-75FC908536FC}" presName="LShape" presStyleLbl="alignNode1" presStyleIdx="4" presStyleCnt="13"/>
      <dgm:spPr/>
    </dgm:pt>
    <dgm:pt modelId="{C361174C-5C98-46F3-9B5D-E964BEB7CDA3}" type="pres">
      <dgm:prSet presAssocID="{321A3466-4E19-48BD-9FE7-75FC908536FC}" presName="ParentText" presStyleLbl="revTx" presStyleIdx="2" presStyleCnt="7">
        <dgm:presLayoutVars>
          <dgm:chMax val="0"/>
          <dgm:chPref val="0"/>
          <dgm:bulletEnabled val="1"/>
        </dgm:presLayoutVars>
      </dgm:prSet>
      <dgm:spPr/>
      <dgm:t>
        <a:bodyPr/>
        <a:lstStyle/>
        <a:p>
          <a:endParaRPr lang="zh-CN" altLang="en-US"/>
        </a:p>
      </dgm:t>
    </dgm:pt>
    <dgm:pt modelId="{EDABC8A8-1271-4D69-8EAD-3174AA2A56F5}" type="pres">
      <dgm:prSet presAssocID="{321A3466-4E19-48BD-9FE7-75FC908536FC}" presName="Triangle" presStyleLbl="alignNode1" presStyleIdx="5" presStyleCnt="13"/>
      <dgm:spPr/>
    </dgm:pt>
    <dgm:pt modelId="{4E3025D1-2DD6-4C77-8AF5-98354D7F0019}" type="pres">
      <dgm:prSet presAssocID="{DFA38ADE-DF2F-4CF6-9F4E-F2E6731FB356}" presName="sibTrans" presStyleCnt="0"/>
      <dgm:spPr/>
    </dgm:pt>
    <dgm:pt modelId="{4CC77792-BD04-4C91-A79A-4E4D1A66951C}" type="pres">
      <dgm:prSet presAssocID="{DFA38ADE-DF2F-4CF6-9F4E-F2E6731FB356}" presName="space" presStyleCnt="0"/>
      <dgm:spPr/>
    </dgm:pt>
    <dgm:pt modelId="{19756D13-E433-4123-8E31-D066E1C165E3}" type="pres">
      <dgm:prSet presAssocID="{B92BE790-E67A-49BD-A9B3-62201EB30F6E}" presName="composite" presStyleCnt="0"/>
      <dgm:spPr/>
    </dgm:pt>
    <dgm:pt modelId="{6B7EAE71-2231-40AC-892C-8586D156B26E}" type="pres">
      <dgm:prSet presAssocID="{B92BE790-E67A-49BD-A9B3-62201EB30F6E}" presName="LShape" presStyleLbl="alignNode1" presStyleIdx="6" presStyleCnt="13"/>
      <dgm:spPr/>
    </dgm:pt>
    <dgm:pt modelId="{BCE042CA-370D-4AB5-9934-313EEF26EBCA}" type="pres">
      <dgm:prSet presAssocID="{B92BE790-E67A-49BD-A9B3-62201EB30F6E}" presName="ParentText" presStyleLbl="revTx" presStyleIdx="3" presStyleCnt="7">
        <dgm:presLayoutVars>
          <dgm:chMax val="0"/>
          <dgm:chPref val="0"/>
          <dgm:bulletEnabled val="1"/>
        </dgm:presLayoutVars>
      </dgm:prSet>
      <dgm:spPr/>
      <dgm:t>
        <a:bodyPr/>
        <a:lstStyle/>
        <a:p>
          <a:endParaRPr lang="zh-CN" altLang="en-US"/>
        </a:p>
      </dgm:t>
    </dgm:pt>
    <dgm:pt modelId="{1B2CFAE6-EF38-4336-8AF6-87D491389538}" type="pres">
      <dgm:prSet presAssocID="{B92BE790-E67A-49BD-A9B3-62201EB30F6E}" presName="Triangle" presStyleLbl="alignNode1" presStyleIdx="7" presStyleCnt="13"/>
      <dgm:spPr/>
    </dgm:pt>
    <dgm:pt modelId="{6890C717-C075-4AF7-B365-6F20089A1D84}" type="pres">
      <dgm:prSet presAssocID="{83C2333F-D289-4DC6-9A75-9E09D11A2594}" presName="sibTrans" presStyleCnt="0"/>
      <dgm:spPr/>
    </dgm:pt>
    <dgm:pt modelId="{DAB07B95-C5F8-453B-8752-6A8DF147187C}" type="pres">
      <dgm:prSet presAssocID="{83C2333F-D289-4DC6-9A75-9E09D11A2594}" presName="space" presStyleCnt="0"/>
      <dgm:spPr/>
    </dgm:pt>
    <dgm:pt modelId="{B79F50E3-81BD-4EB6-8A4D-9FE6DFD711BB}" type="pres">
      <dgm:prSet presAssocID="{A9BBE2C5-E597-48C5-B7B2-CFA19F55AA44}" presName="composite" presStyleCnt="0"/>
      <dgm:spPr/>
    </dgm:pt>
    <dgm:pt modelId="{82CC4D1E-E959-48C2-B7CB-9D1E8BAA7AE4}" type="pres">
      <dgm:prSet presAssocID="{A9BBE2C5-E597-48C5-B7B2-CFA19F55AA44}" presName="LShape" presStyleLbl="alignNode1" presStyleIdx="8" presStyleCnt="13"/>
      <dgm:spPr/>
    </dgm:pt>
    <dgm:pt modelId="{C682FEAF-855A-4EA3-B5F0-16628583692E}" type="pres">
      <dgm:prSet presAssocID="{A9BBE2C5-E597-48C5-B7B2-CFA19F55AA44}" presName="ParentText" presStyleLbl="revTx" presStyleIdx="4" presStyleCnt="7">
        <dgm:presLayoutVars>
          <dgm:chMax val="0"/>
          <dgm:chPref val="0"/>
          <dgm:bulletEnabled val="1"/>
        </dgm:presLayoutVars>
      </dgm:prSet>
      <dgm:spPr/>
      <dgm:t>
        <a:bodyPr/>
        <a:lstStyle/>
        <a:p>
          <a:endParaRPr lang="zh-CN" altLang="en-US"/>
        </a:p>
      </dgm:t>
    </dgm:pt>
    <dgm:pt modelId="{0F7D9224-65C2-4859-8D5B-6409A03D2868}" type="pres">
      <dgm:prSet presAssocID="{A9BBE2C5-E597-48C5-B7B2-CFA19F55AA44}" presName="Triangle" presStyleLbl="alignNode1" presStyleIdx="9" presStyleCnt="13"/>
      <dgm:spPr/>
    </dgm:pt>
    <dgm:pt modelId="{B9F6FFD0-092E-4FDC-82D0-3C875CD790A7}" type="pres">
      <dgm:prSet presAssocID="{B00E8549-6D87-4B46-9B0C-9B3619C98F37}" presName="sibTrans" presStyleCnt="0"/>
      <dgm:spPr/>
    </dgm:pt>
    <dgm:pt modelId="{ED4A5E17-2A1F-4D7B-A559-72F9D28B2AD8}" type="pres">
      <dgm:prSet presAssocID="{B00E8549-6D87-4B46-9B0C-9B3619C98F37}" presName="space" presStyleCnt="0"/>
      <dgm:spPr/>
    </dgm:pt>
    <dgm:pt modelId="{36D29FFF-437F-4CC6-A153-E60F6EEFC123}" type="pres">
      <dgm:prSet presAssocID="{D06CC14E-7BF3-43FE-B431-2E46CE06C758}" presName="composite" presStyleCnt="0"/>
      <dgm:spPr/>
    </dgm:pt>
    <dgm:pt modelId="{C526BDD4-92BC-4A55-B172-0D3EAEC9236B}" type="pres">
      <dgm:prSet presAssocID="{D06CC14E-7BF3-43FE-B431-2E46CE06C758}" presName="LShape" presStyleLbl="alignNode1" presStyleIdx="10" presStyleCnt="13"/>
      <dgm:spPr/>
    </dgm:pt>
    <dgm:pt modelId="{CA1B04F9-174D-42CE-BEB6-9DA86F8E9160}" type="pres">
      <dgm:prSet presAssocID="{D06CC14E-7BF3-43FE-B431-2E46CE06C758}" presName="ParentText" presStyleLbl="revTx" presStyleIdx="5" presStyleCnt="7">
        <dgm:presLayoutVars>
          <dgm:chMax val="0"/>
          <dgm:chPref val="0"/>
          <dgm:bulletEnabled val="1"/>
        </dgm:presLayoutVars>
      </dgm:prSet>
      <dgm:spPr/>
      <dgm:t>
        <a:bodyPr/>
        <a:lstStyle/>
        <a:p>
          <a:endParaRPr lang="zh-CN" altLang="en-US"/>
        </a:p>
      </dgm:t>
    </dgm:pt>
    <dgm:pt modelId="{5D38A91A-1998-47F0-A2B0-EFE17762B634}" type="pres">
      <dgm:prSet presAssocID="{D06CC14E-7BF3-43FE-B431-2E46CE06C758}" presName="Triangle" presStyleLbl="alignNode1" presStyleIdx="11" presStyleCnt="13"/>
      <dgm:spPr/>
    </dgm:pt>
    <dgm:pt modelId="{C481B7A2-04FF-4355-90C4-8BEF155A1215}" type="pres">
      <dgm:prSet presAssocID="{794339AE-9C60-4D71-84DD-648BE681ABA1}" presName="sibTrans" presStyleCnt="0"/>
      <dgm:spPr/>
    </dgm:pt>
    <dgm:pt modelId="{6F65BC8A-FB0C-4FFF-827B-37D2E84E883C}" type="pres">
      <dgm:prSet presAssocID="{794339AE-9C60-4D71-84DD-648BE681ABA1}" presName="space" presStyleCnt="0"/>
      <dgm:spPr/>
    </dgm:pt>
    <dgm:pt modelId="{C7CF1EDF-4B54-43ED-BAA2-7884CEE94FFE}" type="pres">
      <dgm:prSet presAssocID="{D1845790-671C-481E-BD03-D837A0605DB7}" presName="composite" presStyleCnt="0"/>
      <dgm:spPr/>
    </dgm:pt>
    <dgm:pt modelId="{AC2768C5-A1AD-4374-8D02-BD1819FFEC61}" type="pres">
      <dgm:prSet presAssocID="{D1845790-671C-481E-BD03-D837A0605DB7}" presName="LShape" presStyleLbl="alignNode1" presStyleIdx="12" presStyleCnt="13"/>
      <dgm:spPr/>
    </dgm:pt>
    <dgm:pt modelId="{9ABA7651-CE73-43ED-A6DC-906DB533E8DA}" type="pres">
      <dgm:prSet presAssocID="{D1845790-671C-481E-BD03-D837A0605DB7}" presName="ParentText" presStyleLbl="revTx" presStyleIdx="6" presStyleCnt="7">
        <dgm:presLayoutVars>
          <dgm:chMax val="0"/>
          <dgm:chPref val="0"/>
          <dgm:bulletEnabled val="1"/>
        </dgm:presLayoutVars>
      </dgm:prSet>
      <dgm:spPr/>
      <dgm:t>
        <a:bodyPr/>
        <a:lstStyle/>
        <a:p>
          <a:endParaRPr lang="zh-CN" altLang="en-US"/>
        </a:p>
      </dgm:t>
    </dgm:pt>
  </dgm:ptLst>
  <dgm:cxnLst>
    <dgm:cxn modelId="{44456C53-96E5-4B66-97CA-EB5207BE4211}" srcId="{E6592600-9028-4330-8B96-E892FC18F4AD}" destId="{2FC1F451-98EC-4D01-AAE1-6804AE9B9341}" srcOrd="1" destOrd="0" parTransId="{7D33558D-90C7-4F27-863E-D7F55060E309}" sibTransId="{EA8B3A0B-E27B-41C7-B9F4-77EBE64ECA93}"/>
    <dgm:cxn modelId="{58C5E6B6-B92B-45CF-8AB7-8619F9D2555F}" type="presOf" srcId="{2FC1F451-98EC-4D01-AAE1-6804AE9B9341}" destId="{8E72D871-F0E7-4CFA-96BA-FE685F6BE8D4}" srcOrd="0" destOrd="0" presId="urn:microsoft.com/office/officeart/2009/3/layout/StepUpProcess"/>
    <dgm:cxn modelId="{D84C87C1-0B45-45BD-A390-F8FE505FBE56}" type="presOf" srcId="{D06CC14E-7BF3-43FE-B431-2E46CE06C758}" destId="{CA1B04F9-174D-42CE-BEB6-9DA86F8E9160}" srcOrd="0" destOrd="0" presId="urn:microsoft.com/office/officeart/2009/3/layout/StepUpProcess"/>
    <dgm:cxn modelId="{D6AC3470-8A91-4BD9-BD20-BF3F755D3482}" srcId="{E6592600-9028-4330-8B96-E892FC18F4AD}" destId="{D1845790-671C-481E-BD03-D837A0605DB7}" srcOrd="6" destOrd="0" parTransId="{5AA4907C-992C-4DE8-B48A-311979112BDC}" sibTransId="{05E5E108-DD0E-424D-8B0D-9AA84E395BC4}"/>
    <dgm:cxn modelId="{D1F136BC-30B1-4E3D-92C0-A81B01CCD213}" srcId="{E6592600-9028-4330-8B96-E892FC18F4AD}" destId="{B92BE790-E67A-49BD-A9B3-62201EB30F6E}" srcOrd="3" destOrd="0" parTransId="{E3513D9F-5508-443F-A8B0-5913BC9DC47D}" sibTransId="{83C2333F-D289-4DC6-9A75-9E09D11A2594}"/>
    <dgm:cxn modelId="{9E49810B-60C2-460B-AEC9-5CD343BBAE3B}" srcId="{E6592600-9028-4330-8B96-E892FC18F4AD}" destId="{D06CC14E-7BF3-43FE-B431-2E46CE06C758}" srcOrd="5" destOrd="0" parTransId="{A67B941F-2114-496E-93BF-76947FB69F34}" sibTransId="{794339AE-9C60-4D71-84DD-648BE681ABA1}"/>
    <dgm:cxn modelId="{91D3DBFD-F155-4517-B190-A1C45D93F932}" srcId="{E6592600-9028-4330-8B96-E892FC18F4AD}" destId="{A9BBE2C5-E597-48C5-B7B2-CFA19F55AA44}" srcOrd="4" destOrd="0" parTransId="{26ED048E-6BB0-4A82-A2E5-D6930A313D3C}" sibTransId="{B00E8549-6D87-4B46-9B0C-9B3619C98F37}"/>
    <dgm:cxn modelId="{725FBEA9-5100-4596-BEC2-D03019B7EA0F}" type="presOf" srcId="{321A3466-4E19-48BD-9FE7-75FC908536FC}" destId="{C361174C-5C98-46F3-9B5D-E964BEB7CDA3}" srcOrd="0" destOrd="0" presId="urn:microsoft.com/office/officeart/2009/3/layout/StepUpProcess"/>
    <dgm:cxn modelId="{8F47AD48-8D0A-483E-8266-99A7CB4896E3}" type="presOf" srcId="{A9BBE2C5-E597-48C5-B7B2-CFA19F55AA44}" destId="{C682FEAF-855A-4EA3-B5F0-16628583692E}" srcOrd="0" destOrd="0" presId="urn:microsoft.com/office/officeart/2009/3/layout/StepUpProcess"/>
    <dgm:cxn modelId="{45CB026A-C7C1-451F-BA40-9B6333B1E7A2}" srcId="{E6592600-9028-4330-8B96-E892FC18F4AD}" destId="{321A3466-4E19-48BD-9FE7-75FC908536FC}" srcOrd="2" destOrd="0" parTransId="{D6D313E1-DB4F-4584-971F-BA36FB6E9360}" sibTransId="{DFA38ADE-DF2F-4CF6-9F4E-F2E6731FB356}"/>
    <dgm:cxn modelId="{1C4DE112-943F-4339-8D6B-C7E544558775}" type="presOf" srcId="{E6592600-9028-4330-8B96-E892FC18F4AD}" destId="{508B738E-4D23-49DA-B0CB-FD6CF7ECF1E4}" srcOrd="0" destOrd="0" presId="urn:microsoft.com/office/officeart/2009/3/layout/StepUpProcess"/>
    <dgm:cxn modelId="{14028343-FC6E-4FA5-9517-06FC6B4DA617}" type="presOf" srcId="{6AD8F23B-5894-4B0D-AF56-EA322A49A902}" destId="{1C8B22F5-9B27-4C10-88F3-3454F080D796}" srcOrd="0" destOrd="0" presId="urn:microsoft.com/office/officeart/2009/3/layout/StepUpProcess"/>
    <dgm:cxn modelId="{48B57A62-9F1A-4E8C-9B2A-848AA081C9A1}" type="presOf" srcId="{B92BE790-E67A-49BD-A9B3-62201EB30F6E}" destId="{BCE042CA-370D-4AB5-9934-313EEF26EBCA}" srcOrd="0" destOrd="0" presId="urn:microsoft.com/office/officeart/2009/3/layout/StepUpProcess"/>
    <dgm:cxn modelId="{94DDD87F-88AB-4112-A16E-3EF7BBEB73A1}" type="presOf" srcId="{D1845790-671C-481E-BD03-D837A0605DB7}" destId="{9ABA7651-CE73-43ED-A6DC-906DB533E8DA}" srcOrd="0" destOrd="0" presId="urn:microsoft.com/office/officeart/2009/3/layout/StepUpProcess"/>
    <dgm:cxn modelId="{63B7D296-B15F-499A-B836-8E6AE1397709}" srcId="{E6592600-9028-4330-8B96-E892FC18F4AD}" destId="{6AD8F23B-5894-4B0D-AF56-EA322A49A902}" srcOrd="0" destOrd="0" parTransId="{A29254AD-E4AE-424F-BDA0-6B3B0DDBDF97}" sibTransId="{39A38F75-E234-41FE-8E1B-11A582DD9251}"/>
    <dgm:cxn modelId="{197F09E5-91CA-42D4-A34C-172E2CE665E4}" type="presParOf" srcId="{508B738E-4D23-49DA-B0CB-FD6CF7ECF1E4}" destId="{98D72CDB-BBDC-4BE8-9A0E-B197596EF007}" srcOrd="0" destOrd="0" presId="urn:microsoft.com/office/officeart/2009/3/layout/StepUpProcess"/>
    <dgm:cxn modelId="{E76F9353-89F1-4FAB-BE5D-A39815C3FD3A}" type="presParOf" srcId="{98D72CDB-BBDC-4BE8-9A0E-B197596EF007}" destId="{F247D1EA-0A06-461E-8E39-A2D0002CB6E4}" srcOrd="0" destOrd="0" presId="urn:microsoft.com/office/officeart/2009/3/layout/StepUpProcess"/>
    <dgm:cxn modelId="{7771A37D-4C4A-40A5-BA16-ED64325FC7A8}" type="presParOf" srcId="{98D72CDB-BBDC-4BE8-9A0E-B197596EF007}" destId="{1C8B22F5-9B27-4C10-88F3-3454F080D796}" srcOrd="1" destOrd="0" presId="urn:microsoft.com/office/officeart/2009/3/layout/StepUpProcess"/>
    <dgm:cxn modelId="{FC7CA129-A6B6-480E-9AC8-87072101D96D}" type="presParOf" srcId="{98D72CDB-BBDC-4BE8-9A0E-B197596EF007}" destId="{116C0767-2EC9-4A32-BAE8-131017CD62AE}" srcOrd="2" destOrd="0" presId="urn:microsoft.com/office/officeart/2009/3/layout/StepUpProcess"/>
    <dgm:cxn modelId="{56E82ED1-F2D2-4121-8600-2E1D64836F3F}" type="presParOf" srcId="{508B738E-4D23-49DA-B0CB-FD6CF7ECF1E4}" destId="{28E4E142-27EF-4ED7-884D-4BEC677929F8}" srcOrd="1" destOrd="0" presId="urn:microsoft.com/office/officeart/2009/3/layout/StepUpProcess"/>
    <dgm:cxn modelId="{DF46597C-26A7-492A-A844-444B4C0964CB}" type="presParOf" srcId="{28E4E142-27EF-4ED7-884D-4BEC677929F8}" destId="{F99BFBAA-9643-4261-B348-7C0E309807E9}" srcOrd="0" destOrd="0" presId="urn:microsoft.com/office/officeart/2009/3/layout/StepUpProcess"/>
    <dgm:cxn modelId="{F60D0E7E-486B-437E-AA1D-956C08054553}" type="presParOf" srcId="{508B738E-4D23-49DA-B0CB-FD6CF7ECF1E4}" destId="{FEA3817A-3940-408E-A3EA-04B1A7D3B843}" srcOrd="2" destOrd="0" presId="urn:microsoft.com/office/officeart/2009/3/layout/StepUpProcess"/>
    <dgm:cxn modelId="{085962F8-43BA-4AF6-BD8B-C879CCEC423A}" type="presParOf" srcId="{FEA3817A-3940-408E-A3EA-04B1A7D3B843}" destId="{27F877E9-D741-461C-8361-A37DA0EC4838}" srcOrd="0" destOrd="0" presId="urn:microsoft.com/office/officeart/2009/3/layout/StepUpProcess"/>
    <dgm:cxn modelId="{D3A7B31E-398C-4608-A3F3-D44500F6653C}" type="presParOf" srcId="{FEA3817A-3940-408E-A3EA-04B1A7D3B843}" destId="{8E72D871-F0E7-4CFA-96BA-FE685F6BE8D4}" srcOrd="1" destOrd="0" presId="urn:microsoft.com/office/officeart/2009/3/layout/StepUpProcess"/>
    <dgm:cxn modelId="{86686BEE-60B8-4BC3-A655-E3028837C757}" type="presParOf" srcId="{FEA3817A-3940-408E-A3EA-04B1A7D3B843}" destId="{6568DA29-95D7-4C43-8B24-053461726535}" srcOrd="2" destOrd="0" presId="urn:microsoft.com/office/officeart/2009/3/layout/StepUpProcess"/>
    <dgm:cxn modelId="{6D304F2C-0452-4A69-A0E7-B3C417C234F7}" type="presParOf" srcId="{508B738E-4D23-49DA-B0CB-FD6CF7ECF1E4}" destId="{A0C88069-59DD-4777-B5E7-12FD49394402}" srcOrd="3" destOrd="0" presId="urn:microsoft.com/office/officeart/2009/3/layout/StepUpProcess"/>
    <dgm:cxn modelId="{964898E9-8D42-4125-B470-FEB1D8CC88DE}" type="presParOf" srcId="{A0C88069-59DD-4777-B5E7-12FD49394402}" destId="{4DE99910-DD4D-49B9-8A33-EB9EAC57EE4B}" srcOrd="0" destOrd="0" presId="urn:microsoft.com/office/officeart/2009/3/layout/StepUpProcess"/>
    <dgm:cxn modelId="{E5A049DE-C98A-49A0-95B1-9D43A88E272B}" type="presParOf" srcId="{508B738E-4D23-49DA-B0CB-FD6CF7ECF1E4}" destId="{5A68011F-5E36-4C33-9AEF-AFEF5821F282}" srcOrd="4" destOrd="0" presId="urn:microsoft.com/office/officeart/2009/3/layout/StepUpProcess"/>
    <dgm:cxn modelId="{96B01B22-5CAB-40ED-9783-732629326952}" type="presParOf" srcId="{5A68011F-5E36-4C33-9AEF-AFEF5821F282}" destId="{F14F9A2F-CE18-4D0F-96ED-D0257B755DC6}" srcOrd="0" destOrd="0" presId="urn:microsoft.com/office/officeart/2009/3/layout/StepUpProcess"/>
    <dgm:cxn modelId="{7919C1C7-3EC1-4266-B448-A039AED062A9}" type="presParOf" srcId="{5A68011F-5E36-4C33-9AEF-AFEF5821F282}" destId="{C361174C-5C98-46F3-9B5D-E964BEB7CDA3}" srcOrd="1" destOrd="0" presId="urn:microsoft.com/office/officeart/2009/3/layout/StepUpProcess"/>
    <dgm:cxn modelId="{9E8FCB1B-479B-482B-9446-8206698CB9CC}" type="presParOf" srcId="{5A68011F-5E36-4C33-9AEF-AFEF5821F282}" destId="{EDABC8A8-1271-4D69-8EAD-3174AA2A56F5}" srcOrd="2" destOrd="0" presId="urn:microsoft.com/office/officeart/2009/3/layout/StepUpProcess"/>
    <dgm:cxn modelId="{DF0C0E86-1AD0-415F-9ABE-C9FBD05C984C}" type="presParOf" srcId="{508B738E-4D23-49DA-B0CB-FD6CF7ECF1E4}" destId="{4E3025D1-2DD6-4C77-8AF5-98354D7F0019}" srcOrd="5" destOrd="0" presId="urn:microsoft.com/office/officeart/2009/3/layout/StepUpProcess"/>
    <dgm:cxn modelId="{9A89031C-5E1B-4316-813E-D2706C82FBC4}" type="presParOf" srcId="{4E3025D1-2DD6-4C77-8AF5-98354D7F0019}" destId="{4CC77792-BD04-4C91-A79A-4E4D1A66951C}" srcOrd="0" destOrd="0" presId="urn:microsoft.com/office/officeart/2009/3/layout/StepUpProcess"/>
    <dgm:cxn modelId="{CD2499B6-8FFA-4DA1-9599-C86B51CAA9D8}" type="presParOf" srcId="{508B738E-4D23-49DA-B0CB-FD6CF7ECF1E4}" destId="{19756D13-E433-4123-8E31-D066E1C165E3}" srcOrd="6" destOrd="0" presId="urn:microsoft.com/office/officeart/2009/3/layout/StepUpProcess"/>
    <dgm:cxn modelId="{C9F8836E-4700-43A2-B19B-B1D57DB3AEE4}" type="presParOf" srcId="{19756D13-E433-4123-8E31-D066E1C165E3}" destId="{6B7EAE71-2231-40AC-892C-8586D156B26E}" srcOrd="0" destOrd="0" presId="urn:microsoft.com/office/officeart/2009/3/layout/StepUpProcess"/>
    <dgm:cxn modelId="{98B351DA-9C37-4456-BDEE-80C526FCA8C6}" type="presParOf" srcId="{19756D13-E433-4123-8E31-D066E1C165E3}" destId="{BCE042CA-370D-4AB5-9934-313EEF26EBCA}" srcOrd="1" destOrd="0" presId="urn:microsoft.com/office/officeart/2009/3/layout/StepUpProcess"/>
    <dgm:cxn modelId="{DC366E8A-C30D-4508-BE6B-7FCE4C669AC7}" type="presParOf" srcId="{19756D13-E433-4123-8E31-D066E1C165E3}" destId="{1B2CFAE6-EF38-4336-8AF6-87D491389538}" srcOrd="2" destOrd="0" presId="urn:microsoft.com/office/officeart/2009/3/layout/StepUpProcess"/>
    <dgm:cxn modelId="{E70DA7DD-0D41-44EE-BCCD-4CCB171BEFDB}" type="presParOf" srcId="{508B738E-4D23-49DA-B0CB-FD6CF7ECF1E4}" destId="{6890C717-C075-4AF7-B365-6F20089A1D84}" srcOrd="7" destOrd="0" presId="urn:microsoft.com/office/officeart/2009/3/layout/StepUpProcess"/>
    <dgm:cxn modelId="{9813F95A-13D7-4FF5-AA42-C2B273407A82}" type="presParOf" srcId="{6890C717-C075-4AF7-B365-6F20089A1D84}" destId="{DAB07B95-C5F8-453B-8752-6A8DF147187C}" srcOrd="0" destOrd="0" presId="urn:microsoft.com/office/officeart/2009/3/layout/StepUpProcess"/>
    <dgm:cxn modelId="{BF5D6488-0528-4F79-B494-21B6B0727059}" type="presParOf" srcId="{508B738E-4D23-49DA-B0CB-FD6CF7ECF1E4}" destId="{B79F50E3-81BD-4EB6-8A4D-9FE6DFD711BB}" srcOrd="8" destOrd="0" presId="urn:microsoft.com/office/officeart/2009/3/layout/StepUpProcess"/>
    <dgm:cxn modelId="{F5512FB9-D9B9-49B5-BA53-0F4C8F90CFA1}" type="presParOf" srcId="{B79F50E3-81BD-4EB6-8A4D-9FE6DFD711BB}" destId="{82CC4D1E-E959-48C2-B7CB-9D1E8BAA7AE4}" srcOrd="0" destOrd="0" presId="urn:microsoft.com/office/officeart/2009/3/layout/StepUpProcess"/>
    <dgm:cxn modelId="{1C5378E1-C982-4ADE-8193-62F8B96A9FD9}" type="presParOf" srcId="{B79F50E3-81BD-4EB6-8A4D-9FE6DFD711BB}" destId="{C682FEAF-855A-4EA3-B5F0-16628583692E}" srcOrd="1" destOrd="0" presId="urn:microsoft.com/office/officeart/2009/3/layout/StepUpProcess"/>
    <dgm:cxn modelId="{34FF465F-CD77-482D-B0C1-2CCF2263E61A}" type="presParOf" srcId="{B79F50E3-81BD-4EB6-8A4D-9FE6DFD711BB}" destId="{0F7D9224-65C2-4859-8D5B-6409A03D2868}" srcOrd="2" destOrd="0" presId="urn:microsoft.com/office/officeart/2009/3/layout/StepUpProcess"/>
    <dgm:cxn modelId="{D8D9E70D-9AE7-42B4-9004-139F844D8CDD}" type="presParOf" srcId="{508B738E-4D23-49DA-B0CB-FD6CF7ECF1E4}" destId="{B9F6FFD0-092E-4FDC-82D0-3C875CD790A7}" srcOrd="9" destOrd="0" presId="urn:microsoft.com/office/officeart/2009/3/layout/StepUpProcess"/>
    <dgm:cxn modelId="{11A8E96C-868E-4454-A4BF-E72B14BAD739}" type="presParOf" srcId="{B9F6FFD0-092E-4FDC-82D0-3C875CD790A7}" destId="{ED4A5E17-2A1F-4D7B-A559-72F9D28B2AD8}" srcOrd="0" destOrd="0" presId="urn:microsoft.com/office/officeart/2009/3/layout/StepUpProcess"/>
    <dgm:cxn modelId="{45FB96A9-7710-4658-AD4F-0B86FD6181D1}" type="presParOf" srcId="{508B738E-4D23-49DA-B0CB-FD6CF7ECF1E4}" destId="{36D29FFF-437F-4CC6-A153-E60F6EEFC123}" srcOrd="10" destOrd="0" presId="urn:microsoft.com/office/officeart/2009/3/layout/StepUpProcess"/>
    <dgm:cxn modelId="{D9D37B32-F8FC-4F9D-803C-231CCE3E2DD6}" type="presParOf" srcId="{36D29FFF-437F-4CC6-A153-E60F6EEFC123}" destId="{C526BDD4-92BC-4A55-B172-0D3EAEC9236B}" srcOrd="0" destOrd="0" presId="urn:microsoft.com/office/officeart/2009/3/layout/StepUpProcess"/>
    <dgm:cxn modelId="{52F48582-945C-4F53-954D-372121F3DD3C}" type="presParOf" srcId="{36D29FFF-437F-4CC6-A153-E60F6EEFC123}" destId="{CA1B04F9-174D-42CE-BEB6-9DA86F8E9160}" srcOrd="1" destOrd="0" presId="urn:microsoft.com/office/officeart/2009/3/layout/StepUpProcess"/>
    <dgm:cxn modelId="{B6240A58-3540-4D5F-A706-33FA9C214DFD}" type="presParOf" srcId="{36D29FFF-437F-4CC6-A153-E60F6EEFC123}" destId="{5D38A91A-1998-47F0-A2B0-EFE17762B634}" srcOrd="2" destOrd="0" presId="urn:microsoft.com/office/officeart/2009/3/layout/StepUpProcess"/>
    <dgm:cxn modelId="{E2C2C0AD-D48C-4704-8DED-CB971BE98C11}" type="presParOf" srcId="{508B738E-4D23-49DA-B0CB-FD6CF7ECF1E4}" destId="{C481B7A2-04FF-4355-90C4-8BEF155A1215}" srcOrd="11" destOrd="0" presId="urn:microsoft.com/office/officeart/2009/3/layout/StepUpProcess"/>
    <dgm:cxn modelId="{DBAF5E00-3DD8-46C5-8C88-0DB0951AF0A4}" type="presParOf" srcId="{C481B7A2-04FF-4355-90C4-8BEF155A1215}" destId="{6F65BC8A-FB0C-4FFF-827B-37D2E84E883C}" srcOrd="0" destOrd="0" presId="urn:microsoft.com/office/officeart/2009/3/layout/StepUpProcess"/>
    <dgm:cxn modelId="{C872FE46-BD74-4108-9187-C1FCACC2BF0B}" type="presParOf" srcId="{508B738E-4D23-49DA-B0CB-FD6CF7ECF1E4}" destId="{C7CF1EDF-4B54-43ED-BAA2-7884CEE94FFE}" srcOrd="12" destOrd="0" presId="urn:microsoft.com/office/officeart/2009/3/layout/StepUpProcess"/>
    <dgm:cxn modelId="{91DDCE42-6CFD-4C1E-BE0D-A5CBF4DD87E1}" type="presParOf" srcId="{C7CF1EDF-4B54-43ED-BAA2-7884CEE94FFE}" destId="{AC2768C5-A1AD-4374-8D02-BD1819FFEC61}" srcOrd="0" destOrd="0" presId="urn:microsoft.com/office/officeart/2009/3/layout/StepUpProcess"/>
    <dgm:cxn modelId="{7CBD6A4C-A75D-4908-A02B-F5A347D77970}" type="presParOf" srcId="{C7CF1EDF-4B54-43ED-BAA2-7884CEE94FFE}" destId="{9ABA7651-CE73-43ED-A6DC-906DB533E8D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24BCDF-311A-4BFF-A77C-51F424FEC1B8}" type="doc">
      <dgm:prSet loTypeId="urn:microsoft.com/office/officeart/2005/8/layout/list1" loCatId="list" qsTypeId="urn:microsoft.com/office/officeart/2005/8/quickstyle/3d2" qsCatId="3D" csTypeId="urn:microsoft.com/office/officeart/2005/8/colors/colorful1" csCatId="colorful" phldr="1"/>
      <dgm:spPr/>
      <dgm:t>
        <a:bodyPr/>
        <a:lstStyle/>
        <a:p>
          <a:endParaRPr lang="zh-CN" altLang="en-US"/>
        </a:p>
      </dgm:t>
    </dgm:pt>
    <dgm:pt modelId="{E16698B7-B314-490D-9C16-16CBDC810018}">
      <dgm:prSet phldrT="[文本]"/>
      <dgm:spPr/>
      <dgm:t>
        <a:bodyPr/>
        <a:lstStyle/>
        <a:p>
          <a:r>
            <a:rPr lang="zh-CN" altLang="en-US" dirty="0" smtClean="0"/>
            <a:t>玩家角色</a:t>
          </a:r>
          <a:endParaRPr lang="zh-CN" altLang="en-US" dirty="0"/>
        </a:p>
      </dgm:t>
    </dgm:pt>
    <dgm:pt modelId="{6B57FEFF-A39E-433E-867B-DC220985DC0D}" type="parTrans" cxnId="{274E6A0F-35B1-47CE-9CDE-CC44773198C1}">
      <dgm:prSet/>
      <dgm:spPr/>
      <dgm:t>
        <a:bodyPr/>
        <a:lstStyle/>
        <a:p>
          <a:endParaRPr lang="zh-CN" altLang="en-US"/>
        </a:p>
      </dgm:t>
    </dgm:pt>
    <dgm:pt modelId="{3F8F8B12-AB0C-4CD7-82BD-4E553734692D}" type="sibTrans" cxnId="{274E6A0F-35B1-47CE-9CDE-CC44773198C1}">
      <dgm:prSet/>
      <dgm:spPr/>
      <dgm:t>
        <a:bodyPr/>
        <a:lstStyle/>
        <a:p>
          <a:endParaRPr lang="zh-CN" altLang="en-US"/>
        </a:p>
      </dgm:t>
    </dgm:pt>
    <dgm:pt modelId="{471F51C0-A7D6-44EB-A99A-39636034C06F}">
      <dgm:prSet phldrT="[文本]"/>
      <dgm:spPr/>
      <dgm:t>
        <a:bodyPr/>
        <a:lstStyle/>
        <a:p>
          <a:r>
            <a:rPr lang="en-US" altLang="zh-CN" dirty="0" smtClean="0"/>
            <a:t>Alex</a:t>
          </a:r>
          <a:r>
            <a:rPr lang="zh-CN" altLang="en-US" dirty="0" smtClean="0"/>
            <a:t>（</a:t>
          </a:r>
          <a:r>
            <a:rPr lang="en-US" altLang="zh-CN" dirty="0" err="1" smtClean="0"/>
            <a:t>npc</a:t>
          </a:r>
          <a:r>
            <a:rPr lang="zh-CN" altLang="en-US" dirty="0" smtClean="0"/>
            <a:t>）</a:t>
          </a:r>
          <a:endParaRPr lang="zh-CN" altLang="en-US" dirty="0"/>
        </a:p>
      </dgm:t>
    </dgm:pt>
    <dgm:pt modelId="{B5803FE9-EF30-4C50-A78D-4A1BC27A2213}" type="parTrans" cxnId="{26581F86-2339-4402-82C7-700BB52FAC94}">
      <dgm:prSet/>
      <dgm:spPr/>
      <dgm:t>
        <a:bodyPr/>
        <a:lstStyle/>
        <a:p>
          <a:endParaRPr lang="zh-CN" altLang="en-US"/>
        </a:p>
      </dgm:t>
    </dgm:pt>
    <dgm:pt modelId="{582B7FD0-FEDA-4F0C-A5BE-5788C5FFD81D}" type="sibTrans" cxnId="{26581F86-2339-4402-82C7-700BB52FAC94}">
      <dgm:prSet/>
      <dgm:spPr/>
      <dgm:t>
        <a:bodyPr/>
        <a:lstStyle/>
        <a:p>
          <a:endParaRPr lang="zh-CN" altLang="en-US"/>
        </a:p>
      </dgm:t>
    </dgm:pt>
    <dgm:pt modelId="{3619D6BF-6A39-48B6-AED1-07ED562290BB}">
      <dgm:prSet phldrT="[文本]"/>
      <dgm:spPr/>
      <dgm:t>
        <a:bodyPr/>
        <a:lstStyle/>
        <a:p>
          <a:r>
            <a:rPr lang="en-US" altLang="zh-CN" dirty="0" smtClean="0"/>
            <a:t>Betty</a:t>
          </a:r>
          <a:r>
            <a:rPr lang="zh-CN" altLang="en-US" dirty="0" smtClean="0"/>
            <a:t>、</a:t>
          </a:r>
          <a:r>
            <a:rPr lang="en-US" altLang="zh-CN" dirty="0" smtClean="0"/>
            <a:t>Charlie</a:t>
          </a:r>
          <a:r>
            <a:rPr lang="zh-CN" altLang="en-US" dirty="0" smtClean="0"/>
            <a:t>、</a:t>
          </a:r>
          <a:r>
            <a:rPr lang="en-US" altLang="zh-CN" dirty="0" smtClean="0"/>
            <a:t>David</a:t>
          </a:r>
          <a:r>
            <a:rPr lang="zh-CN" altLang="en-US" dirty="0" smtClean="0"/>
            <a:t>、</a:t>
          </a:r>
          <a:r>
            <a:rPr lang="en-US" altLang="zh-CN" dirty="0" smtClean="0"/>
            <a:t>Elena</a:t>
          </a:r>
          <a:r>
            <a:rPr lang="zh-CN" altLang="en-US" dirty="0" smtClean="0"/>
            <a:t>等</a:t>
          </a:r>
          <a:r>
            <a:rPr lang="en-US" altLang="zh-CN" dirty="0" smtClean="0"/>
            <a:t>(</a:t>
          </a:r>
          <a:r>
            <a:rPr lang="en-US" altLang="zh-CN" dirty="0" err="1" smtClean="0"/>
            <a:t>npc</a:t>
          </a:r>
          <a:r>
            <a:rPr lang="en-US" altLang="zh-CN" dirty="0" smtClean="0"/>
            <a:t>)</a:t>
          </a:r>
          <a:endParaRPr lang="zh-CN" altLang="en-US" dirty="0"/>
        </a:p>
      </dgm:t>
    </dgm:pt>
    <dgm:pt modelId="{4A792B12-FEAF-42F8-B6B4-F0A902156D15}" type="parTrans" cxnId="{6893CB4A-36F0-486C-BB5A-EC8745EC825B}">
      <dgm:prSet/>
      <dgm:spPr/>
      <dgm:t>
        <a:bodyPr/>
        <a:lstStyle/>
        <a:p>
          <a:endParaRPr lang="zh-CN" altLang="en-US"/>
        </a:p>
      </dgm:t>
    </dgm:pt>
    <dgm:pt modelId="{63AB9327-DDD9-4CDC-9965-7DA78E8AF3D9}" type="sibTrans" cxnId="{6893CB4A-36F0-486C-BB5A-EC8745EC825B}">
      <dgm:prSet/>
      <dgm:spPr/>
      <dgm:t>
        <a:bodyPr/>
        <a:lstStyle/>
        <a:p>
          <a:endParaRPr lang="zh-CN" altLang="en-US"/>
        </a:p>
      </dgm:t>
    </dgm:pt>
    <dgm:pt modelId="{AE8C0E90-42AC-412E-B012-1D5EC0FB15BB}">
      <dgm:prSet phldrT="[文本]"/>
      <dgm:spPr/>
      <dgm:t>
        <a:bodyPr/>
        <a:lstStyle/>
        <a:p>
          <a:r>
            <a:rPr lang="zh-CN" altLang="en-US" dirty="0" smtClean="0"/>
            <a:t>刚到月球的新手宇航员，和伙伴们共同度过难关</a:t>
          </a:r>
          <a:endParaRPr lang="zh-CN" altLang="en-US" dirty="0"/>
        </a:p>
      </dgm:t>
    </dgm:pt>
    <dgm:pt modelId="{979B215D-6AF6-4733-AF01-268C8247FB39}" type="parTrans" cxnId="{10F2ADAE-1A3A-4B76-896C-C2705D775043}">
      <dgm:prSet/>
      <dgm:spPr/>
      <dgm:t>
        <a:bodyPr/>
        <a:lstStyle/>
        <a:p>
          <a:endParaRPr lang="zh-CN" altLang="en-US"/>
        </a:p>
      </dgm:t>
    </dgm:pt>
    <dgm:pt modelId="{FDAF19C7-B82B-4B10-9D4B-D31F4D19EFB3}" type="sibTrans" cxnId="{10F2ADAE-1A3A-4B76-896C-C2705D775043}">
      <dgm:prSet/>
      <dgm:spPr/>
      <dgm:t>
        <a:bodyPr/>
        <a:lstStyle/>
        <a:p>
          <a:endParaRPr lang="zh-CN" altLang="en-US"/>
        </a:p>
      </dgm:t>
    </dgm:pt>
    <dgm:pt modelId="{F212DB55-C74A-4067-926B-E6F4B7929727}">
      <dgm:prSet phldrT="[文本]"/>
      <dgm:spPr/>
      <dgm:t>
        <a:bodyPr/>
        <a:lstStyle/>
        <a:p>
          <a:r>
            <a:rPr lang="zh-CN" altLang="en-US" dirty="0" smtClean="0"/>
            <a:t>小队长，引导玩家做适应性训练，评价玩家的行为</a:t>
          </a:r>
          <a:endParaRPr lang="zh-CN" altLang="en-US" dirty="0"/>
        </a:p>
      </dgm:t>
    </dgm:pt>
    <dgm:pt modelId="{992B59AF-D976-4B03-9641-758546D57435}" type="parTrans" cxnId="{9751F1D7-C73A-4C48-85E1-52C9B708371F}">
      <dgm:prSet/>
      <dgm:spPr/>
      <dgm:t>
        <a:bodyPr/>
        <a:lstStyle/>
        <a:p>
          <a:endParaRPr lang="zh-CN" altLang="en-US"/>
        </a:p>
      </dgm:t>
    </dgm:pt>
    <dgm:pt modelId="{973242D4-AFF2-4531-8664-124BF4756F7D}" type="sibTrans" cxnId="{9751F1D7-C73A-4C48-85E1-52C9B708371F}">
      <dgm:prSet/>
      <dgm:spPr/>
      <dgm:t>
        <a:bodyPr/>
        <a:lstStyle/>
        <a:p>
          <a:endParaRPr lang="zh-CN" altLang="en-US"/>
        </a:p>
      </dgm:t>
    </dgm:pt>
    <dgm:pt modelId="{31DE2DBA-6BF6-4075-870C-7FB8F1FAC063}">
      <dgm:prSet phldrT="[文本]"/>
      <dgm:spPr/>
      <dgm:t>
        <a:bodyPr/>
        <a:lstStyle/>
        <a:p>
          <a:r>
            <a:rPr lang="zh-CN" altLang="en-US" dirty="0" smtClean="0"/>
            <a:t>提供相关信息和提案</a:t>
          </a:r>
          <a:endParaRPr lang="zh-CN" altLang="en-US" dirty="0"/>
        </a:p>
      </dgm:t>
    </dgm:pt>
    <dgm:pt modelId="{7496EBFF-824A-4616-8778-D9DC1383CD53}" type="parTrans" cxnId="{20498A86-AC17-47DD-8D91-A0A6C7345B37}">
      <dgm:prSet/>
      <dgm:spPr/>
      <dgm:t>
        <a:bodyPr/>
        <a:lstStyle/>
        <a:p>
          <a:endParaRPr lang="zh-CN" altLang="en-US"/>
        </a:p>
      </dgm:t>
    </dgm:pt>
    <dgm:pt modelId="{89486003-D375-4CB1-A290-87C8D2EB4C67}" type="sibTrans" cxnId="{20498A86-AC17-47DD-8D91-A0A6C7345B37}">
      <dgm:prSet/>
      <dgm:spPr/>
      <dgm:t>
        <a:bodyPr/>
        <a:lstStyle/>
        <a:p>
          <a:endParaRPr lang="zh-CN" altLang="en-US"/>
        </a:p>
      </dgm:t>
    </dgm:pt>
    <dgm:pt modelId="{5B963714-D6D2-4856-9CE3-4D6709776C7C}" type="pres">
      <dgm:prSet presAssocID="{CC24BCDF-311A-4BFF-A77C-51F424FEC1B8}" presName="linear" presStyleCnt="0">
        <dgm:presLayoutVars>
          <dgm:dir/>
          <dgm:animLvl val="lvl"/>
          <dgm:resizeHandles val="exact"/>
        </dgm:presLayoutVars>
      </dgm:prSet>
      <dgm:spPr/>
    </dgm:pt>
    <dgm:pt modelId="{2E977728-4A60-40C6-855D-E3DEA2FCDF0F}" type="pres">
      <dgm:prSet presAssocID="{E16698B7-B314-490D-9C16-16CBDC810018}" presName="parentLin" presStyleCnt="0"/>
      <dgm:spPr/>
    </dgm:pt>
    <dgm:pt modelId="{E5CA4237-2ABC-4DD1-B10F-EAD3C0C5FC82}" type="pres">
      <dgm:prSet presAssocID="{E16698B7-B314-490D-9C16-16CBDC810018}" presName="parentLeftMargin" presStyleLbl="node1" presStyleIdx="0" presStyleCnt="3"/>
      <dgm:spPr/>
    </dgm:pt>
    <dgm:pt modelId="{20048ABB-DDAD-486F-8397-1E1581C1AE64}" type="pres">
      <dgm:prSet presAssocID="{E16698B7-B314-490D-9C16-16CBDC810018}" presName="parentText" presStyleLbl="node1" presStyleIdx="0" presStyleCnt="3">
        <dgm:presLayoutVars>
          <dgm:chMax val="0"/>
          <dgm:bulletEnabled val="1"/>
        </dgm:presLayoutVars>
      </dgm:prSet>
      <dgm:spPr/>
    </dgm:pt>
    <dgm:pt modelId="{B33D30A1-B2B6-431B-9816-9BA545C270A8}" type="pres">
      <dgm:prSet presAssocID="{E16698B7-B314-490D-9C16-16CBDC810018}" presName="negativeSpace" presStyleCnt="0"/>
      <dgm:spPr/>
    </dgm:pt>
    <dgm:pt modelId="{A53970F9-E640-4DF8-83EF-48DFE4F32725}" type="pres">
      <dgm:prSet presAssocID="{E16698B7-B314-490D-9C16-16CBDC810018}" presName="childText" presStyleLbl="conFgAcc1" presStyleIdx="0" presStyleCnt="3">
        <dgm:presLayoutVars>
          <dgm:bulletEnabled val="1"/>
        </dgm:presLayoutVars>
      </dgm:prSet>
      <dgm:spPr/>
      <dgm:t>
        <a:bodyPr/>
        <a:lstStyle/>
        <a:p>
          <a:endParaRPr lang="zh-CN" altLang="en-US"/>
        </a:p>
      </dgm:t>
    </dgm:pt>
    <dgm:pt modelId="{06601F1A-9236-43A9-BCB0-2C7951518E57}" type="pres">
      <dgm:prSet presAssocID="{3F8F8B12-AB0C-4CD7-82BD-4E553734692D}" presName="spaceBetweenRectangles" presStyleCnt="0"/>
      <dgm:spPr/>
    </dgm:pt>
    <dgm:pt modelId="{CE0CB834-2124-4BE7-8C3A-92D02003B4C5}" type="pres">
      <dgm:prSet presAssocID="{471F51C0-A7D6-44EB-A99A-39636034C06F}" presName="parentLin" presStyleCnt="0"/>
      <dgm:spPr/>
    </dgm:pt>
    <dgm:pt modelId="{5780F407-EA9E-4BF6-B2D1-89720B5F5FD0}" type="pres">
      <dgm:prSet presAssocID="{471F51C0-A7D6-44EB-A99A-39636034C06F}" presName="parentLeftMargin" presStyleLbl="node1" presStyleIdx="0" presStyleCnt="3"/>
      <dgm:spPr/>
    </dgm:pt>
    <dgm:pt modelId="{61CEFC2E-5A89-4FFE-82E2-55ACD015C547}" type="pres">
      <dgm:prSet presAssocID="{471F51C0-A7D6-44EB-A99A-39636034C06F}" presName="parentText" presStyleLbl="node1" presStyleIdx="1" presStyleCnt="3">
        <dgm:presLayoutVars>
          <dgm:chMax val="0"/>
          <dgm:bulletEnabled val="1"/>
        </dgm:presLayoutVars>
      </dgm:prSet>
      <dgm:spPr/>
    </dgm:pt>
    <dgm:pt modelId="{5C9C6EA2-AF00-4A3A-81F1-8822B92EFE6E}" type="pres">
      <dgm:prSet presAssocID="{471F51C0-A7D6-44EB-A99A-39636034C06F}" presName="negativeSpace" presStyleCnt="0"/>
      <dgm:spPr/>
    </dgm:pt>
    <dgm:pt modelId="{3FA385B2-7FA1-4672-82D3-3366E4975092}" type="pres">
      <dgm:prSet presAssocID="{471F51C0-A7D6-44EB-A99A-39636034C06F}" presName="childText" presStyleLbl="conFgAcc1" presStyleIdx="1" presStyleCnt="3">
        <dgm:presLayoutVars>
          <dgm:bulletEnabled val="1"/>
        </dgm:presLayoutVars>
      </dgm:prSet>
      <dgm:spPr/>
      <dgm:t>
        <a:bodyPr/>
        <a:lstStyle/>
        <a:p>
          <a:endParaRPr lang="zh-CN" altLang="en-US"/>
        </a:p>
      </dgm:t>
    </dgm:pt>
    <dgm:pt modelId="{49C57749-BB37-44B4-8E38-9B51DC1C1360}" type="pres">
      <dgm:prSet presAssocID="{582B7FD0-FEDA-4F0C-A5BE-5788C5FFD81D}" presName="spaceBetweenRectangles" presStyleCnt="0"/>
      <dgm:spPr/>
    </dgm:pt>
    <dgm:pt modelId="{5F59D3F8-2FDC-4D99-8D86-68BFF4A1B933}" type="pres">
      <dgm:prSet presAssocID="{3619D6BF-6A39-48B6-AED1-07ED562290BB}" presName="parentLin" presStyleCnt="0"/>
      <dgm:spPr/>
    </dgm:pt>
    <dgm:pt modelId="{437ED73A-320C-4665-A141-18EFE7AB4E5F}" type="pres">
      <dgm:prSet presAssocID="{3619D6BF-6A39-48B6-AED1-07ED562290BB}" presName="parentLeftMargin" presStyleLbl="node1" presStyleIdx="1" presStyleCnt="3"/>
      <dgm:spPr/>
    </dgm:pt>
    <dgm:pt modelId="{9FA9F106-189F-4D94-89E0-2F3F9FD04E63}" type="pres">
      <dgm:prSet presAssocID="{3619D6BF-6A39-48B6-AED1-07ED562290BB}" presName="parentText" presStyleLbl="node1" presStyleIdx="2" presStyleCnt="3">
        <dgm:presLayoutVars>
          <dgm:chMax val="0"/>
          <dgm:bulletEnabled val="1"/>
        </dgm:presLayoutVars>
      </dgm:prSet>
      <dgm:spPr/>
      <dgm:t>
        <a:bodyPr/>
        <a:lstStyle/>
        <a:p>
          <a:endParaRPr lang="zh-CN" altLang="en-US"/>
        </a:p>
      </dgm:t>
    </dgm:pt>
    <dgm:pt modelId="{95DB0AEE-138D-48E9-A924-B264531060A3}" type="pres">
      <dgm:prSet presAssocID="{3619D6BF-6A39-48B6-AED1-07ED562290BB}" presName="negativeSpace" presStyleCnt="0"/>
      <dgm:spPr/>
    </dgm:pt>
    <dgm:pt modelId="{9F270FBB-77CF-4B42-B543-91A80F4F250D}" type="pres">
      <dgm:prSet presAssocID="{3619D6BF-6A39-48B6-AED1-07ED562290BB}" presName="childText" presStyleLbl="conFgAcc1" presStyleIdx="2" presStyleCnt="3">
        <dgm:presLayoutVars>
          <dgm:bulletEnabled val="1"/>
        </dgm:presLayoutVars>
      </dgm:prSet>
      <dgm:spPr/>
      <dgm:t>
        <a:bodyPr/>
        <a:lstStyle/>
        <a:p>
          <a:endParaRPr lang="zh-CN" altLang="en-US"/>
        </a:p>
      </dgm:t>
    </dgm:pt>
  </dgm:ptLst>
  <dgm:cxnLst>
    <dgm:cxn modelId="{F239E615-9526-4665-A350-40E543F07DCC}" type="presOf" srcId="{3619D6BF-6A39-48B6-AED1-07ED562290BB}" destId="{9FA9F106-189F-4D94-89E0-2F3F9FD04E63}" srcOrd="1" destOrd="0" presId="urn:microsoft.com/office/officeart/2005/8/layout/list1"/>
    <dgm:cxn modelId="{9099F502-CEFC-46EC-A597-78FF901C4FCA}" type="presOf" srcId="{471F51C0-A7D6-44EB-A99A-39636034C06F}" destId="{61CEFC2E-5A89-4FFE-82E2-55ACD015C547}" srcOrd="1" destOrd="0" presId="urn:microsoft.com/office/officeart/2005/8/layout/list1"/>
    <dgm:cxn modelId="{95A6D106-8E8A-4E70-9D02-24D79C2B35B4}" type="presOf" srcId="{E16698B7-B314-490D-9C16-16CBDC810018}" destId="{20048ABB-DDAD-486F-8397-1E1581C1AE64}" srcOrd="1" destOrd="0" presId="urn:microsoft.com/office/officeart/2005/8/layout/list1"/>
    <dgm:cxn modelId="{314BA806-8841-4B65-8213-735F131C5571}" type="presOf" srcId="{F212DB55-C74A-4067-926B-E6F4B7929727}" destId="{3FA385B2-7FA1-4672-82D3-3366E4975092}" srcOrd="0" destOrd="0" presId="urn:microsoft.com/office/officeart/2005/8/layout/list1"/>
    <dgm:cxn modelId="{8416643C-01D9-4BC1-81E2-E90E53E2CF86}" type="presOf" srcId="{CC24BCDF-311A-4BFF-A77C-51F424FEC1B8}" destId="{5B963714-D6D2-4856-9CE3-4D6709776C7C}" srcOrd="0" destOrd="0" presId="urn:microsoft.com/office/officeart/2005/8/layout/list1"/>
    <dgm:cxn modelId="{9751F1D7-C73A-4C48-85E1-52C9B708371F}" srcId="{471F51C0-A7D6-44EB-A99A-39636034C06F}" destId="{F212DB55-C74A-4067-926B-E6F4B7929727}" srcOrd="0" destOrd="0" parTransId="{992B59AF-D976-4B03-9641-758546D57435}" sibTransId="{973242D4-AFF2-4531-8664-124BF4756F7D}"/>
    <dgm:cxn modelId="{A5F70489-7C45-4339-98D7-AAB217DB1A18}" type="presOf" srcId="{3619D6BF-6A39-48B6-AED1-07ED562290BB}" destId="{437ED73A-320C-4665-A141-18EFE7AB4E5F}" srcOrd="0" destOrd="0" presId="urn:microsoft.com/office/officeart/2005/8/layout/list1"/>
    <dgm:cxn modelId="{A2F0B8CC-FDAB-4D63-A0A5-420B5B3068F8}" type="presOf" srcId="{E16698B7-B314-490D-9C16-16CBDC810018}" destId="{E5CA4237-2ABC-4DD1-B10F-EAD3C0C5FC82}" srcOrd="0" destOrd="0" presId="urn:microsoft.com/office/officeart/2005/8/layout/list1"/>
    <dgm:cxn modelId="{274E6A0F-35B1-47CE-9CDE-CC44773198C1}" srcId="{CC24BCDF-311A-4BFF-A77C-51F424FEC1B8}" destId="{E16698B7-B314-490D-9C16-16CBDC810018}" srcOrd="0" destOrd="0" parTransId="{6B57FEFF-A39E-433E-867B-DC220985DC0D}" sibTransId="{3F8F8B12-AB0C-4CD7-82BD-4E553734692D}"/>
    <dgm:cxn modelId="{5E80B53E-3CF8-4334-9547-4983DFC86DD4}" type="presOf" srcId="{31DE2DBA-6BF6-4075-870C-7FB8F1FAC063}" destId="{9F270FBB-77CF-4B42-B543-91A80F4F250D}" srcOrd="0" destOrd="0" presId="urn:microsoft.com/office/officeart/2005/8/layout/list1"/>
    <dgm:cxn modelId="{20498A86-AC17-47DD-8D91-A0A6C7345B37}" srcId="{3619D6BF-6A39-48B6-AED1-07ED562290BB}" destId="{31DE2DBA-6BF6-4075-870C-7FB8F1FAC063}" srcOrd="0" destOrd="0" parTransId="{7496EBFF-824A-4616-8778-D9DC1383CD53}" sibTransId="{89486003-D375-4CB1-A290-87C8D2EB4C67}"/>
    <dgm:cxn modelId="{10F2ADAE-1A3A-4B76-896C-C2705D775043}" srcId="{E16698B7-B314-490D-9C16-16CBDC810018}" destId="{AE8C0E90-42AC-412E-B012-1D5EC0FB15BB}" srcOrd="0" destOrd="0" parTransId="{979B215D-6AF6-4733-AF01-268C8247FB39}" sibTransId="{FDAF19C7-B82B-4B10-9D4B-D31F4D19EFB3}"/>
    <dgm:cxn modelId="{26C4E1A7-B254-4FD2-83B3-763303AD119B}" type="presOf" srcId="{AE8C0E90-42AC-412E-B012-1D5EC0FB15BB}" destId="{A53970F9-E640-4DF8-83EF-48DFE4F32725}" srcOrd="0" destOrd="0" presId="urn:microsoft.com/office/officeart/2005/8/layout/list1"/>
    <dgm:cxn modelId="{6893CB4A-36F0-486C-BB5A-EC8745EC825B}" srcId="{CC24BCDF-311A-4BFF-A77C-51F424FEC1B8}" destId="{3619D6BF-6A39-48B6-AED1-07ED562290BB}" srcOrd="2" destOrd="0" parTransId="{4A792B12-FEAF-42F8-B6B4-F0A902156D15}" sibTransId="{63AB9327-DDD9-4CDC-9965-7DA78E8AF3D9}"/>
    <dgm:cxn modelId="{26581F86-2339-4402-82C7-700BB52FAC94}" srcId="{CC24BCDF-311A-4BFF-A77C-51F424FEC1B8}" destId="{471F51C0-A7D6-44EB-A99A-39636034C06F}" srcOrd="1" destOrd="0" parTransId="{B5803FE9-EF30-4C50-A78D-4A1BC27A2213}" sibTransId="{582B7FD0-FEDA-4F0C-A5BE-5788C5FFD81D}"/>
    <dgm:cxn modelId="{2D23FC48-F6AD-430C-A03F-6F79851B8C3C}" type="presOf" srcId="{471F51C0-A7D6-44EB-A99A-39636034C06F}" destId="{5780F407-EA9E-4BF6-B2D1-89720B5F5FD0}" srcOrd="0" destOrd="0" presId="urn:microsoft.com/office/officeart/2005/8/layout/list1"/>
    <dgm:cxn modelId="{0791BFBF-76EA-48D7-A32D-7D8BE5AE89BB}" type="presParOf" srcId="{5B963714-D6D2-4856-9CE3-4D6709776C7C}" destId="{2E977728-4A60-40C6-855D-E3DEA2FCDF0F}" srcOrd="0" destOrd="0" presId="urn:microsoft.com/office/officeart/2005/8/layout/list1"/>
    <dgm:cxn modelId="{2C06B192-7115-42E5-A3D6-0092000F0169}" type="presParOf" srcId="{2E977728-4A60-40C6-855D-E3DEA2FCDF0F}" destId="{E5CA4237-2ABC-4DD1-B10F-EAD3C0C5FC82}" srcOrd="0" destOrd="0" presId="urn:microsoft.com/office/officeart/2005/8/layout/list1"/>
    <dgm:cxn modelId="{69FF8244-B45F-47B4-B3A0-471F9765077A}" type="presParOf" srcId="{2E977728-4A60-40C6-855D-E3DEA2FCDF0F}" destId="{20048ABB-DDAD-486F-8397-1E1581C1AE64}" srcOrd="1" destOrd="0" presId="urn:microsoft.com/office/officeart/2005/8/layout/list1"/>
    <dgm:cxn modelId="{52133478-4C87-4BD9-9672-CBE89C54876A}" type="presParOf" srcId="{5B963714-D6D2-4856-9CE3-4D6709776C7C}" destId="{B33D30A1-B2B6-431B-9816-9BA545C270A8}" srcOrd="1" destOrd="0" presId="urn:microsoft.com/office/officeart/2005/8/layout/list1"/>
    <dgm:cxn modelId="{511E08CA-5976-40F3-9870-E08D438C1619}" type="presParOf" srcId="{5B963714-D6D2-4856-9CE3-4D6709776C7C}" destId="{A53970F9-E640-4DF8-83EF-48DFE4F32725}" srcOrd="2" destOrd="0" presId="urn:microsoft.com/office/officeart/2005/8/layout/list1"/>
    <dgm:cxn modelId="{B88A066E-DFDA-4067-8CE0-0935A2CED05F}" type="presParOf" srcId="{5B963714-D6D2-4856-9CE3-4D6709776C7C}" destId="{06601F1A-9236-43A9-BCB0-2C7951518E57}" srcOrd="3" destOrd="0" presId="urn:microsoft.com/office/officeart/2005/8/layout/list1"/>
    <dgm:cxn modelId="{21394A89-71EE-488D-9F58-6E12EE4F86C0}" type="presParOf" srcId="{5B963714-D6D2-4856-9CE3-4D6709776C7C}" destId="{CE0CB834-2124-4BE7-8C3A-92D02003B4C5}" srcOrd="4" destOrd="0" presId="urn:microsoft.com/office/officeart/2005/8/layout/list1"/>
    <dgm:cxn modelId="{7206EFA3-6DE3-4C4F-970E-539E0B761947}" type="presParOf" srcId="{CE0CB834-2124-4BE7-8C3A-92D02003B4C5}" destId="{5780F407-EA9E-4BF6-B2D1-89720B5F5FD0}" srcOrd="0" destOrd="0" presId="urn:microsoft.com/office/officeart/2005/8/layout/list1"/>
    <dgm:cxn modelId="{F90E2938-A43F-41A0-8501-AD92883D3ED3}" type="presParOf" srcId="{CE0CB834-2124-4BE7-8C3A-92D02003B4C5}" destId="{61CEFC2E-5A89-4FFE-82E2-55ACD015C547}" srcOrd="1" destOrd="0" presId="urn:microsoft.com/office/officeart/2005/8/layout/list1"/>
    <dgm:cxn modelId="{4BB8114B-D70B-4FB9-AD0C-2CB87F9E26C4}" type="presParOf" srcId="{5B963714-D6D2-4856-9CE3-4D6709776C7C}" destId="{5C9C6EA2-AF00-4A3A-81F1-8822B92EFE6E}" srcOrd="5" destOrd="0" presId="urn:microsoft.com/office/officeart/2005/8/layout/list1"/>
    <dgm:cxn modelId="{D12B8D98-5013-4652-93DE-0D1FC2F07CA9}" type="presParOf" srcId="{5B963714-D6D2-4856-9CE3-4D6709776C7C}" destId="{3FA385B2-7FA1-4672-82D3-3366E4975092}" srcOrd="6" destOrd="0" presId="urn:microsoft.com/office/officeart/2005/8/layout/list1"/>
    <dgm:cxn modelId="{F01D3F3E-106F-4520-A8E0-D684B645188A}" type="presParOf" srcId="{5B963714-D6D2-4856-9CE3-4D6709776C7C}" destId="{49C57749-BB37-44B4-8E38-9B51DC1C1360}" srcOrd="7" destOrd="0" presId="urn:microsoft.com/office/officeart/2005/8/layout/list1"/>
    <dgm:cxn modelId="{56D5C539-3611-4A7A-A03F-175F8727D6DD}" type="presParOf" srcId="{5B963714-D6D2-4856-9CE3-4D6709776C7C}" destId="{5F59D3F8-2FDC-4D99-8D86-68BFF4A1B933}" srcOrd="8" destOrd="0" presId="urn:microsoft.com/office/officeart/2005/8/layout/list1"/>
    <dgm:cxn modelId="{44D5C5AF-9742-4C00-A0DC-15EC648F4790}" type="presParOf" srcId="{5F59D3F8-2FDC-4D99-8D86-68BFF4A1B933}" destId="{437ED73A-320C-4665-A141-18EFE7AB4E5F}" srcOrd="0" destOrd="0" presId="urn:microsoft.com/office/officeart/2005/8/layout/list1"/>
    <dgm:cxn modelId="{04631FEC-F073-47D6-8E40-F966FCEECD58}" type="presParOf" srcId="{5F59D3F8-2FDC-4D99-8D86-68BFF4A1B933}" destId="{9FA9F106-189F-4D94-89E0-2F3F9FD04E63}" srcOrd="1" destOrd="0" presId="urn:microsoft.com/office/officeart/2005/8/layout/list1"/>
    <dgm:cxn modelId="{F982F8EB-49E1-45C0-B43B-6B3AAEDF9E0B}" type="presParOf" srcId="{5B963714-D6D2-4856-9CE3-4D6709776C7C}" destId="{95DB0AEE-138D-48E9-A924-B264531060A3}" srcOrd="9" destOrd="0" presId="urn:microsoft.com/office/officeart/2005/8/layout/list1"/>
    <dgm:cxn modelId="{78699BB9-B2D6-4089-AB9E-36E8BF8345A1}" type="presParOf" srcId="{5B963714-D6D2-4856-9CE3-4D6709776C7C}" destId="{9F270FBB-77CF-4B42-B543-91A80F4F250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4F922-140B-4F0E-AD18-9F7DD9509393}">
      <dsp:nvSpPr>
        <dsp:cNvPr id="0" name=""/>
        <dsp:cNvSpPr/>
      </dsp:nvSpPr>
      <dsp:spPr>
        <a:xfrm>
          <a:off x="3275967" y="970855"/>
          <a:ext cx="1677665" cy="1118443"/>
        </a:xfrm>
        <a:prstGeom prst="roundRect">
          <a:avLst>
            <a:gd name="adj" fmla="val 10000"/>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en-US" sz="1800" kern="1200" dirty="0" smtClean="0"/>
            <a:t>核安全基础知识</a:t>
          </a:r>
          <a:endParaRPr lang="zh-CN" altLang="en-US" sz="1800" kern="1200" dirty="0"/>
        </a:p>
      </dsp:txBody>
      <dsp:txXfrm>
        <a:off x="3308725" y="1003613"/>
        <a:ext cx="1612149" cy="1052927"/>
      </dsp:txXfrm>
    </dsp:sp>
    <dsp:sp modelId="{DC8AD70F-7CE4-48C0-8328-56484F4E5085}">
      <dsp:nvSpPr>
        <dsp:cNvPr id="0" name=""/>
        <dsp:cNvSpPr/>
      </dsp:nvSpPr>
      <dsp:spPr>
        <a:xfrm>
          <a:off x="843353" y="2089298"/>
          <a:ext cx="3271446" cy="447377"/>
        </a:xfrm>
        <a:custGeom>
          <a:avLst/>
          <a:gdLst/>
          <a:ahLst/>
          <a:cxnLst/>
          <a:rect l="0" t="0" r="0" b="0"/>
          <a:pathLst>
            <a:path>
              <a:moveTo>
                <a:pt x="3271446" y="0"/>
              </a:moveTo>
              <a:lnTo>
                <a:pt x="3271446" y="223688"/>
              </a:lnTo>
              <a:lnTo>
                <a:pt x="0" y="223688"/>
              </a:lnTo>
              <a:lnTo>
                <a:pt x="0" y="447377"/>
              </a:lnTo>
            </a:path>
          </a:pathLst>
        </a:custGeom>
        <a:noFill/>
        <a:ln w="48000" cap="flat" cmpd="thickThin"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9A8C0D3-067A-4C7A-B989-F8BBD28F84F2}">
      <dsp:nvSpPr>
        <dsp:cNvPr id="0" name=""/>
        <dsp:cNvSpPr/>
      </dsp:nvSpPr>
      <dsp:spPr>
        <a:xfrm>
          <a:off x="4520" y="2536676"/>
          <a:ext cx="1677665" cy="1118443"/>
        </a:xfrm>
        <a:prstGeom prst="roundRect">
          <a:avLst>
            <a:gd name="adj" fmla="val 10000"/>
          </a:avLst>
        </a:prstGeom>
        <a:gradFill rotWithShape="0">
          <a:gsLst>
            <a:gs pos="0">
              <a:schemeClr val="accent2">
                <a:hueOff val="0"/>
                <a:satOff val="0"/>
                <a:lumOff val="0"/>
                <a:alphaOff val="0"/>
                <a:shade val="47500"/>
                <a:satMod val="137000"/>
              </a:schemeClr>
            </a:gs>
            <a:gs pos="55000">
              <a:schemeClr val="accent2">
                <a:hueOff val="0"/>
                <a:satOff val="0"/>
                <a:lumOff val="0"/>
                <a:alphaOff val="0"/>
                <a:shade val="69000"/>
                <a:satMod val="137000"/>
              </a:schemeClr>
            </a:gs>
            <a:gs pos="100000">
              <a:schemeClr val="accent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en-US" sz="1800" kern="1200" dirty="0" smtClean="0"/>
            <a:t>射线的来源</a:t>
          </a:r>
          <a:endParaRPr lang="zh-CN" altLang="en-US" sz="1800" kern="1200" dirty="0"/>
        </a:p>
      </dsp:txBody>
      <dsp:txXfrm>
        <a:off x="37278" y="2569434"/>
        <a:ext cx="1612149" cy="1052927"/>
      </dsp:txXfrm>
    </dsp:sp>
    <dsp:sp modelId="{2EF1F624-B43A-4008-AEA7-1E64E660C277}">
      <dsp:nvSpPr>
        <dsp:cNvPr id="0" name=""/>
        <dsp:cNvSpPr/>
      </dsp:nvSpPr>
      <dsp:spPr>
        <a:xfrm>
          <a:off x="3024317" y="2089298"/>
          <a:ext cx="1090482" cy="447377"/>
        </a:xfrm>
        <a:custGeom>
          <a:avLst/>
          <a:gdLst/>
          <a:ahLst/>
          <a:cxnLst/>
          <a:rect l="0" t="0" r="0" b="0"/>
          <a:pathLst>
            <a:path>
              <a:moveTo>
                <a:pt x="1090482" y="0"/>
              </a:moveTo>
              <a:lnTo>
                <a:pt x="1090482" y="223688"/>
              </a:lnTo>
              <a:lnTo>
                <a:pt x="0" y="223688"/>
              </a:lnTo>
              <a:lnTo>
                <a:pt x="0" y="447377"/>
              </a:lnTo>
            </a:path>
          </a:pathLst>
        </a:custGeom>
        <a:noFill/>
        <a:ln w="48000" cap="flat" cmpd="thickThin"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E43C1A6-8485-41F0-8AD1-528912D39CDC}">
      <dsp:nvSpPr>
        <dsp:cNvPr id="0" name=""/>
        <dsp:cNvSpPr/>
      </dsp:nvSpPr>
      <dsp:spPr>
        <a:xfrm>
          <a:off x="2185485" y="2536676"/>
          <a:ext cx="1677665" cy="1118443"/>
        </a:xfrm>
        <a:prstGeom prst="roundRect">
          <a:avLst>
            <a:gd name="adj" fmla="val 10000"/>
          </a:avLst>
        </a:prstGeom>
        <a:gradFill rotWithShape="0">
          <a:gsLst>
            <a:gs pos="0">
              <a:schemeClr val="accent2">
                <a:hueOff val="0"/>
                <a:satOff val="0"/>
                <a:lumOff val="0"/>
                <a:alphaOff val="0"/>
                <a:shade val="47500"/>
                <a:satMod val="137000"/>
              </a:schemeClr>
            </a:gs>
            <a:gs pos="55000">
              <a:schemeClr val="accent2">
                <a:hueOff val="0"/>
                <a:satOff val="0"/>
                <a:lumOff val="0"/>
                <a:alphaOff val="0"/>
                <a:shade val="69000"/>
                <a:satMod val="137000"/>
              </a:schemeClr>
            </a:gs>
            <a:gs pos="100000">
              <a:schemeClr val="accent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en-US" sz="1800" kern="1200" dirty="0" smtClean="0"/>
            <a:t>射线的种类</a:t>
          </a:r>
          <a:endParaRPr lang="zh-CN" altLang="en-US" sz="1800" kern="1200" dirty="0"/>
        </a:p>
      </dsp:txBody>
      <dsp:txXfrm>
        <a:off x="2218243" y="2569434"/>
        <a:ext cx="1612149" cy="1052927"/>
      </dsp:txXfrm>
    </dsp:sp>
    <dsp:sp modelId="{CE7A348D-5FDB-4EE2-9410-F79ED2765505}">
      <dsp:nvSpPr>
        <dsp:cNvPr id="0" name=""/>
        <dsp:cNvSpPr/>
      </dsp:nvSpPr>
      <dsp:spPr>
        <a:xfrm>
          <a:off x="4114800" y="2089298"/>
          <a:ext cx="1090482" cy="447377"/>
        </a:xfrm>
        <a:custGeom>
          <a:avLst/>
          <a:gdLst/>
          <a:ahLst/>
          <a:cxnLst/>
          <a:rect l="0" t="0" r="0" b="0"/>
          <a:pathLst>
            <a:path>
              <a:moveTo>
                <a:pt x="0" y="0"/>
              </a:moveTo>
              <a:lnTo>
                <a:pt x="0" y="223688"/>
              </a:lnTo>
              <a:lnTo>
                <a:pt x="1090482" y="223688"/>
              </a:lnTo>
              <a:lnTo>
                <a:pt x="1090482" y="447377"/>
              </a:lnTo>
            </a:path>
          </a:pathLst>
        </a:custGeom>
        <a:noFill/>
        <a:ln w="48000" cap="flat" cmpd="thickThin"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BABA68B-064C-4236-9537-8F8FDDFC50D8}">
      <dsp:nvSpPr>
        <dsp:cNvPr id="0" name=""/>
        <dsp:cNvSpPr/>
      </dsp:nvSpPr>
      <dsp:spPr>
        <a:xfrm>
          <a:off x="4366449" y="2536676"/>
          <a:ext cx="1677665" cy="1118443"/>
        </a:xfrm>
        <a:prstGeom prst="roundRect">
          <a:avLst>
            <a:gd name="adj" fmla="val 10000"/>
          </a:avLst>
        </a:prstGeom>
        <a:gradFill rotWithShape="0">
          <a:gsLst>
            <a:gs pos="0">
              <a:schemeClr val="accent2">
                <a:hueOff val="0"/>
                <a:satOff val="0"/>
                <a:lumOff val="0"/>
                <a:alphaOff val="0"/>
                <a:shade val="47500"/>
                <a:satMod val="137000"/>
              </a:schemeClr>
            </a:gs>
            <a:gs pos="55000">
              <a:schemeClr val="accent2">
                <a:hueOff val="0"/>
                <a:satOff val="0"/>
                <a:lumOff val="0"/>
                <a:alphaOff val="0"/>
                <a:shade val="69000"/>
                <a:satMod val="137000"/>
              </a:schemeClr>
            </a:gs>
            <a:gs pos="100000">
              <a:schemeClr val="accent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en-US" sz="1800" kern="1200" dirty="0" smtClean="0"/>
            <a:t>不同种类射线对人体的影响</a:t>
          </a:r>
          <a:endParaRPr lang="zh-CN" altLang="en-US" sz="1800" kern="1200" dirty="0"/>
        </a:p>
      </dsp:txBody>
      <dsp:txXfrm>
        <a:off x="4399207" y="2569434"/>
        <a:ext cx="1612149" cy="1052927"/>
      </dsp:txXfrm>
    </dsp:sp>
    <dsp:sp modelId="{BBEDE393-B150-4F22-B8C2-A31892D811F6}">
      <dsp:nvSpPr>
        <dsp:cNvPr id="0" name=""/>
        <dsp:cNvSpPr/>
      </dsp:nvSpPr>
      <dsp:spPr>
        <a:xfrm>
          <a:off x="4114800" y="2089298"/>
          <a:ext cx="3271446" cy="447377"/>
        </a:xfrm>
        <a:custGeom>
          <a:avLst/>
          <a:gdLst/>
          <a:ahLst/>
          <a:cxnLst/>
          <a:rect l="0" t="0" r="0" b="0"/>
          <a:pathLst>
            <a:path>
              <a:moveTo>
                <a:pt x="0" y="0"/>
              </a:moveTo>
              <a:lnTo>
                <a:pt x="0" y="223688"/>
              </a:lnTo>
              <a:lnTo>
                <a:pt x="3271446" y="223688"/>
              </a:lnTo>
              <a:lnTo>
                <a:pt x="3271446" y="447377"/>
              </a:lnTo>
            </a:path>
          </a:pathLst>
        </a:custGeom>
        <a:noFill/>
        <a:ln w="48000" cap="flat" cmpd="thickThin"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FFFCF5C-ADA2-4495-B64B-FFA8A1429F27}">
      <dsp:nvSpPr>
        <dsp:cNvPr id="0" name=""/>
        <dsp:cNvSpPr/>
      </dsp:nvSpPr>
      <dsp:spPr>
        <a:xfrm>
          <a:off x="6547414" y="2536676"/>
          <a:ext cx="1677665" cy="1118443"/>
        </a:xfrm>
        <a:prstGeom prst="roundRect">
          <a:avLst>
            <a:gd name="adj" fmla="val 10000"/>
          </a:avLst>
        </a:prstGeom>
        <a:gradFill rotWithShape="0">
          <a:gsLst>
            <a:gs pos="0">
              <a:schemeClr val="accent2">
                <a:hueOff val="0"/>
                <a:satOff val="0"/>
                <a:lumOff val="0"/>
                <a:alphaOff val="0"/>
                <a:shade val="47500"/>
                <a:satMod val="137000"/>
              </a:schemeClr>
            </a:gs>
            <a:gs pos="55000">
              <a:schemeClr val="accent2">
                <a:hueOff val="0"/>
                <a:satOff val="0"/>
                <a:lumOff val="0"/>
                <a:alphaOff val="0"/>
                <a:shade val="69000"/>
                <a:satMod val="137000"/>
              </a:schemeClr>
            </a:gs>
            <a:gs pos="100000">
              <a:schemeClr val="accent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en-US" sz="1800" kern="1200" dirty="0" smtClean="0"/>
            <a:t>减少受辐照量的方法（应急防护）</a:t>
          </a:r>
          <a:endParaRPr lang="zh-CN" altLang="en-US" sz="1800" kern="1200" dirty="0"/>
        </a:p>
      </dsp:txBody>
      <dsp:txXfrm>
        <a:off x="6580172" y="2569434"/>
        <a:ext cx="1612149" cy="1052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7D1EA-0A06-461E-8E39-A2D0002CB6E4}">
      <dsp:nvSpPr>
        <dsp:cNvPr id="0" name=""/>
        <dsp:cNvSpPr/>
      </dsp:nvSpPr>
      <dsp:spPr>
        <a:xfrm rot="5400000">
          <a:off x="218407" y="2502172"/>
          <a:ext cx="647369" cy="1077209"/>
        </a:xfrm>
        <a:prstGeom prst="corner">
          <a:avLst>
            <a:gd name="adj1" fmla="val 16120"/>
            <a:gd name="adj2" fmla="val 16110"/>
          </a:avLst>
        </a:prstGeom>
        <a:gradFill rotWithShape="0">
          <a:gsLst>
            <a:gs pos="0">
              <a:schemeClr val="accent2">
                <a:hueOff val="0"/>
                <a:satOff val="0"/>
                <a:lumOff val="0"/>
                <a:alphaOff val="0"/>
                <a:shade val="47500"/>
                <a:satMod val="137000"/>
              </a:schemeClr>
            </a:gs>
            <a:gs pos="55000">
              <a:schemeClr val="accent2">
                <a:hueOff val="0"/>
                <a:satOff val="0"/>
                <a:lumOff val="0"/>
                <a:alphaOff val="0"/>
                <a:shade val="69000"/>
                <a:satMod val="137000"/>
              </a:schemeClr>
            </a:gs>
            <a:gs pos="100000">
              <a:schemeClr val="accent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C8B22F5-9B27-4C10-88F3-3454F080D796}">
      <dsp:nvSpPr>
        <dsp:cNvPr id="0" name=""/>
        <dsp:cNvSpPr/>
      </dsp:nvSpPr>
      <dsp:spPr>
        <a:xfrm>
          <a:off x="110345" y="2824026"/>
          <a:ext cx="972510" cy="85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zh-CN" altLang="en-US" sz="1400" kern="1200" dirty="0" smtClean="0"/>
            <a:t>到达月球</a:t>
          </a:r>
          <a:endParaRPr lang="zh-CN" altLang="en-US" sz="1400" kern="1200" dirty="0"/>
        </a:p>
      </dsp:txBody>
      <dsp:txXfrm>
        <a:off x="110345" y="2824026"/>
        <a:ext cx="972510" cy="852462"/>
      </dsp:txXfrm>
    </dsp:sp>
    <dsp:sp modelId="{116C0767-2EC9-4A32-BAE8-131017CD62AE}">
      <dsp:nvSpPr>
        <dsp:cNvPr id="0" name=""/>
        <dsp:cNvSpPr/>
      </dsp:nvSpPr>
      <dsp:spPr>
        <a:xfrm>
          <a:off x="899363" y="2422867"/>
          <a:ext cx="183492" cy="183492"/>
        </a:xfrm>
        <a:prstGeom prst="triangle">
          <a:avLst>
            <a:gd name="adj" fmla="val 100000"/>
          </a:avLst>
        </a:prstGeom>
        <a:gradFill rotWithShape="0">
          <a:gsLst>
            <a:gs pos="0">
              <a:schemeClr val="accent3">
                <a:hueOff val="0"/>
                <a:satOff val="0"/>
                <a:lumOff val="0"/>
                <a:alphaOff val="0"/>
                <a:shade val="47500"/>
                <a:satMod val="137000"/>
              </a:schemeClr>
            </a:gs>
            <a:gs pos="55000">
              <a:schemeClr val="accent3">
                <a:hueOff val="0"/>
                <a:satOff val="0"/>
                <a:lumOff val="0"/>
                <a:alphaOff val="0"/>
                <a:shade val="69000"/>
                <a:satMod val="137000"/>
              </a:schemeClr>
            </a:gs>
            <a:gs pos="100000">
              <a:schemeClr val="accent3">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7F877E9-D741-461C-8361-A37DA0EC4838}">
      <dsp:nvSpPr>
        <dsp:cNvPr id="0" name=""/>
        <dsp:cNvSpPr/>
      </dsp:nvSpPr>
      <dsp:spPr>
        <a:xfrm rot="5400000">
          <a:off x="1408950" y="2207571"/>
          <a:ext cx="647369" cy="1077209"/>
        </a:xfrm>
        <a:prstGeom prst="corner">
          <a:avLst>
            <a:gd name="adj1" fmla="val 16120"/>
            <a:gd name="adj2" fmla="val 16110"/>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E72D871-F0E7-4CFA-96BA-FE685F6BE8D4}">
      <dsp:nvSpPr>
        <dsp:cNvPr id="0" name=""/>
        <dsp:cNvSpPr/>
      </dsp:nvSpPr>
      <dsp:spPr>
        <a:xfrm>
          <a:off x="1300888" y="2529425"/>
          <a:ext cx="972510" cy="85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zh-CN" altLang="en-US" sz="1400" kern="1200" dirty="0" smtClean="0"/>
            <a:t>得知小行星消息</a:t>
          </a:r>
          <a:endParaRPr lang="zh-CN" altLang="en-US" sz="1400" kern="1200" dirty="0"/>
        </a:p>
      </dsp:txBody>
      <dsp:txXfrm>
        <a:off x="1300888" y="2529425"/>
        <a:ext cx="972510" cy="852462"/>
      </dsp:txXfrm>
    </dsp:sp>
    <dsp:sp modelId="{6568DA29-95D7-4C43-8B24-053461726535}">
      <dsp:nvSpPr>
        <dsp:cNvPr id="0" name=""/>
        <dsp:cNvSpPr/>
      </dsp:nvSpPr>
      <dsp:spPr>
        <a:xfrm>
          <a:off x="2089905" y="2128266"/>
          <a:ext cx="183492" cy="183492"/>
        </a:xfrm>
        <a:prstGeom prst="triangle">
          <a:avLst>
            <a:gd name="adj" fmla="val 100000"/>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14F9A2F-CE18-4D0F-96ED-D0257B755DC6}">
      <dsp:nvSpPr>
        <dsp:cNvPr id="0" name=""/>
        <dsp:cNvSpPr/>
      </dsp:nvSpPr>
      <dsp:spPr>
        <a:xfrm rot="5400000">
          <a:off x="2599492" y="1912970"/>
          <a:ext cx="647369" cy="1077209"/>
        </a:xfrm>
        <a:prstGeom prst="corner">
          <a:avLst>
            <a:gd name="adj1" fmla="val 16120"/>
            <a:gd name="adj2" fmla="val 16110"/>
          </a:avLst>
        </a:prstGeom>
        <a:gradFill rotWithShape="0">
          <a:gsLst>
            <a:gs pos="0">
              <a:schemeClr val="accent6">
                <a:hueOff val="0"/>
                <a:satOff val="0"/>
                <a:lumOff val="0"/>
                <a:alphaOff val="0"/>
                <a:shade val="47500"/>
                <a:satMod val="137000"/>
              </a:schemeClr>
            </a:gs>
            <a:gs pos="55000">
              <a:schemeClr val="accent6">
                <a:hueOff val="0"/>
                <a:satOff val="0"/>
                <a:lumOff val="0"/>
                <a:alphaOff val="0"/>
                <a:shade val="69000"/>
                <a:satMod val="137000"/>
              </a:schemeClr>
            </a:gs>
            <a:gs pos="100000">
              <a:schemeClr val="accent6">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361174C-5C98-46F3-9B5D-E964BEB7CDA3}">
      <dsp:nvSpPr>
        <dsp:cNvPr id="0" name=""/>
        <dsp:cNvSpPr/>
      </dsp:nvSpPr>
      <dsp:spPr>
        <a:xfrm>
          <a:off x="2491430" y="2234824"/>
          <a:ext cx="972510" cy="85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zh-CN" altLang="en-US" sz="1400" kern="1200" dirty="0" smtClean="0"/>
            <a:t>地球方面宣布应急预案</a:t>
          </a:r>
          <a:endParaRPr lang="zh-CN" altLang="en-US" sz="1400" kern="1200" dirty="0"/>
        </a:p>
      </dsp:txBody>
      <dsp:txXfrm>
        <a:off x="2491430" y="2234824"/>
        <a:ext cx="972510" cy="852462"/>
      </dsp:txXfrm>
    </dsp:sp>
    <dsp:sp modelId="{EDABC8A8-1271-4D69-8EAD-3174AA2A56F5}">
      <dsp:nvSpPr>
        <dsp:cNvPr id="0" name=""/>
        <dsp:cNvSpPr/>
      </dsp:nvSpPr>
      <dsp:spPr>
        <a:xfrm>
          <a:off x="3280448" y="1833665"/>
          <a:ext cx="183492" cy="183492"/>
        </a:xfrm>
        <a:prstGeom prst="triangle">
          <a:avLst>
            <a:gd name="adj" fmla="val 100000"/>
          </a:avLst>
        </a:prstGeom>
        <a:gradFill rotWithShape="0">
          <a:gsLst>
            <a:gs pos="0">
              <a:schemeClr val="accent2">
                <a:hueOff val="0"/>
                <a:satOff val="0"/>
                <a:lumOff val="0"/>
                <a:alphaOff val="0"/>
                <a:shade val="47500"/>
                <a:satMod val="137000"/>
              </a:schemeClr>
            </a:gs>
            <a:gs pos="55000">
              <a:schemeClr val="accent2">
                <a:hueOff val="0"/>
                <a:satOff val="0"/>
                <a:lumOff val="0"/>
                <a:alphaOff val="0"/>
                <a:shade val="69000"/>
                <a:satMod val="137000"/>
              </a:schemeClr>
            </a:gs>
            <a:gs pos="100000">
              <a:schemeClr val="accent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B7EAE71-2231-40AC-892C-8586D156B26E}">
      <dsp:nvSpPr>
        <dsp:cNvPr id="0" name=""/>
        <dsp:cNvSpPr/>
      </dsp:nvSpPr>
      <dsp:spPr>
        <a:xfrm rot="5400000">
          <a:off x="3790035" y="1618369"/>
          <a:ext cx="647369" cy="1077209"/>
        </a:xfrm>
        <a:prstGeom prst="corner">
          <a:avLst>
            <a:gd name="adj1" fmla="val 16120"/>
            <a:gd name="adj2" fmla="val 16110"/>
          </a:avLst>
        </a:prstGeom>
        <a:gradFill rotWithShape="0">
          <a:gsLst>
            <a:gs pos="0">
              <a:schemeClr val="accent3">
                <a:hueOff val="0"/>
                <a:satOff val="0"/>
                <a:lumOff val="0"/>
                <a:alphaOff val="0"/>
                <a:shade val="47500"/>
                <a:satMod val="137000"/>
              </a:schemeClr>
            </a:gs>
            <a:gs pos="55000">
              <a:schemeClr val="accent3">
                <a:hueOff val="0"/>
                <a:satOff val="0"/>
                <a:lumOff val="0"/>
                <a:alphaOff val="0"/>
                <a:shade val="69000"/>
                <a:satMod val="137000"/>
              </a:schemeClr>
            </a:gs>
            <a:gs pos="100000">
              <a:schemeClr val="accent3">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CE042CA-370D-4AB5-9934-313EEF26EBCA}">
      <dsp:nvSpPr>
        <dsp:cNvPr id="0" name=""/>
        <dsp:cNvSpPr/>
      </dsp:nvSpPr>
      <dsp:spPr>
        <a:xfrm>
          <a:off x="3681973" y="1940223"/>
          <a:ext cx="972510" cy="85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zh-CN" altLang="en-US" sz="1400" kern="1200" dirty="0" smtClean="0"/>
            <a:t>月球基地成员需展开自救</a:t>
          </a:r>
          <a:endParaRPr lang="zh-CN" altLang="en-US" sz="1400" kern="1200" dirty="0"/>
        </a:p>
      </dsp:txBody>
      <dsp:txXfrm>
        <a:off x="3681973" y="1940223"/>
        <a:ext cx="972510" cy="852462"/>
      </dsp:txXfrm>
    </dsp:sp>
    <dsp:sp modelId="{1B2CFAE6-EF38-4336-8AF6-87D491389538}">
      <dsp:nvSpPr>
        <dsp:cNvPr id="0" name=""/>
        <dsp:cNvSpPr/>
      </dsp:nvSpPr>
      <dsp:spPr>
        <a:xfrm>
          <a:off x="4470991" y="1539064"/>
          <a:ext cx="183492" cy="183492"/>
        </a:xfrm>
        <a:prstGeom prst="triangle">
          <a:avLst>
            <a:gd name="adj" fmla="val 100000"/>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2CC4D1E-E959-48C2-B7CB-9D1E8BAA7AE4}">
      <dsp:nvSpPr>
        <dsp:cNvPr id="0" name=""/>
        <dsp:cNvSpPr/>
      </dsp:nvSpPr>
      <dsp:spPr>
        <a:xfrm rot="5400000">
          <a:off x="4980578" y="1323768"/>
          <a:ext cx="647369" cy="1077209"/>
        </a:xfrm>
        <a:prstGeom prst="corner">
          <a:avLst>
            <a:gd name="adj1" fmla="val 16120"/>
            <a:gd name="adj2" fmla="val 16110"/>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682FEAF-855A-4EA3-B5F0-16628583692E}">
      <dsp:nvSpPr>
        <dsp:cNvPr id="0" name=""/>
        <dsp:cNvSpPr/>
      </dsp:nvSpPr>
      <dsp:spPr>
        <a:xfrm>
          <a:off x="4872516" y="1645622"/>
          <a:ext cx="972510" cy="85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zh-CN" altLang="en-US" sz="1400" kern="1200" dirty="0" smtClean="0"/>
            <a:t>了解相关的核安全知识</a:t>
          </a:r>
          <a:endParaRPr lang="zh-CN" altLang="en-US" sz="1400" kern="1200" dirty="0"/>
        </a:p>
      </dsp:txBody>
      <dsp:txXfrm>
        <a:off x="4872516" y="1645622"/>
        <a:ext cx="972510" cy="852462"/>
      </dsp:txXfrm>
    </dsp:sp>
    <dsp:sp modelId="{0F7D9224-65C2-4859-8D5B-6409A03D2868}">
      <dsp:nvSpPr>
        <dsp:cNvPr id="0" name=""/>
        <dsp:cNvSpPr/>
      </dsp:nvSpPr>
      <dsp:spPr>
        <a:xfrm>
          <a:off x="5661534" y="1244463"/>
          <a:ext cx="183492" cy="183492"/>
        </a:xfrm>
        <a:prstGeom prst="triangle">
          <a:avLst>
            <a:gd name="adj" fmla="val 100000"/>
          </a:avLst>
        </a:prstGeom>
        <a:gradFill rotWithShape="0">
          <a:gsLst>
            <a:gs pos="0">
              <a:schemeClr val="accent6">
                <a:hueOff val="0"/>
                <a:satOff val="0"/>
                <a:lumOff val="0"/>
                <a:alphaOff val="0"/>
                <a:shade val="47500"/>
                <a:satMod val="137000"/>
              </a:schemeClr>
            </a:gs>
            <a:gs pos="55000">
              <a:schemeClr val="accent6">
                <a:hueOff val="0"/>
                <a:satOff val="0"/>
                <a:lumOff val="0"/>
                <a:alphaOff val="0"/>
                <a:shade val="69000"/>
                <a:satMod val="137000"/>
              </a:schemeClr>
            </a:gs>
            <a:gs pos="100000">
              <a:schemeClr val="accent6">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526BDD4-92BC-4A55-B172-0D3EAEC9236B}">
      <dsp:nvSpPr>
        <dsp:cNvPr id="0" name=""/>
        <dsp:cNvSpPr/>
      </dsp:nvSpPr>
      <dsp:spPr>
        <a:xfrm rot="5400000">
          <a:off x="6171121" y="1029167"/>
          <a:ext cx="647369" cy="1077209"/>
        </a:xfrm>
        <a:prstGeom prst="corner">
          <a:avLst>
            <a:gd name="adj1" fmla="val 16120"/>
            <a:gd name="adj2" fmla="val 16110"/>
          </a:avLst>
        </a:prstGeom>
        <a:gradFill rotWithShape="0">
          <a:gsLst>
            <a:gs pos="0">
              <a:schemeClr val="accent2">
                <a:hueOff val="0"/>
                <a:satOff val="0"/>
                <a:lumOff val="0"/>
                <a:alphaOff val="0"/>
                <a:shade val="47500"/>
                <a:satMod val="137000"/>
              </a:schemeClr>
            </a:gs>
            <a:gs pos="55000">
              <a:schemeClr val="accent2">
                <a:hueOff val="0"/>
                <a:satOff val="0"/>
                <a:lumOff val="0"/>
                <a:alphaOff val="0"/>
                <a:shade val="69000"/>
                <a:satMod val="137000"/>
              </a:schemeClr>
            </a:gs>
            <a:gs pos="100000">
              <a:schemeClr val="accent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A1B04F9-174D-42CE-BEB6-9DA86F8E9160}">
      <dsp:nvSpPr>
        <dsp:cNvPr id="0" name=""/>
        <dsp:cNvSpPr/>
      </dsp:nvSpPr>
      <dsp:spPr>
        <a:xfrm>
          <a:off x="6063058" y="1351021"/>
          <a:ext cx="972510" cy="85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zh-CN" altLang="en-US" sz="1400" kern="1200" dirty="0" smtClean="0"/>
            <a:t>分析情况，基地成员讨论方案</a:t>
          </a:r>
          <a:endParaRPr lang="zh-CN" altLang="en-US" sz="1400" kern="1200" dirty="0"/>
        </a:p>
      </dsp:txBody>
      <dsp:txXfrm>
        <a:off x="6063058" y="1351021"/>
        <a:ext cx="972510" cy="852462"/>
      </dsp:txXfrm>
    </dsp:sp>
    <dsp:sp modelId="{5D38A91A-1998-47F0-A2B0-EFE17762B634}">
      <dsp:nvSpPr>
        <dsp:cNvPr id="0" name=""/>
        <dsp:cNvSpPr/>
      </dsp:nvSpPr>
      <dsp:spPr>
        <a:xfrm>
          <a:off x="6852076" y="949862"/>
          <a:ext cx="183492" cy="183492"/>
        </a:xfrm>
        <a:prstGeom prst="triangle">
          <a:avLst>
            <a:gd name="adj" fmla="val 100000"/>
          </a:avLst>
        </a:prstGeom>
        <a:gradFill rotWithShape="0">
          <a:gsLst>
            <a:gs pos="0">
              <a:schemeClr val="accent3">
                <a:hueOff val="0"/>
                <a:satOff val="0"/>
                <a:lumOff val="0"/>
                <a:alphaOff val="0"/>
                <a:shade val="47500"/>
                <a:satMod val="137000"/>
              </a:schemeClr>
            </a:gs>
            <a:gs pos="55000">
              <a:schemeClr val="accent3">
                <a:hueOff val="0"/>
                <a:satOff val="0"/>
                <a:lumOff val="0"/>
                <a:alphaOff val="0"/>
                <a:shade val="69000"/>
                <a:satMod val="137000"/>
              </a:schemeClr>
            </a:gs>
            <a:gs pos="100000">
              <a:schemeClr val="accent3">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C2768C5-A1AD-4374-8D02-BD1819FFEC61}">
      <dsp:nvSpPr>
        <dsp:cNvPr id="0" name=""/>
        <dsp:cNvSpPr/>
      </dsp:nvSpPr>
      <dsp:spPr>
        <a:xfrm rot="5400000">
          <a:off x="7361663" y="734566"/>
          <a:ext cx="647369" cy="1077209"/>
        </a:xfrm>
        <a:prstGeom prst="corner">
          <a:avLst>
            <a:gd name="adj1" fmla="val 16120"/>
            <a:gd name="adj2" fmla="val 16110"/>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ABA7651-CE73-43ED-A6DC-906DB533E8DA}">
      <dsp:nvSpPr>
        <dsp:cNvPr id="0" name=""/>
        <dsp:cNvSpPr/>
      </dsp:nvSpPr>
      <dsp:spPr>
        <a:xfrm>
          <a:off x="7253601" y="1056420"/>
          <a:ext cx="972510" cy="85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zh-CN" altLang="en-US" sz="1400" kern="1200" dirty="0" smtClean="0"/>
            <a:t>选择合适的避害方案</a:t>
          </a:r>
          <a:endParaRPr lang="zh-CN" altLang="en-US" sz="1400" kern="1200" dirty="0"/>
        </a:p>
      </dsp:txBody>
      <dsp:txXfrm>
        <a:off x="7253601" y="1056420"/>
        <a:ext cx="972510" cy="8524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970F9-E640-4DF8-83EF-48DFE4F32725}">
      <dsp:nvSpPr>
        <dsp:cNvPr id="0" name=""/>
        <dsp:cNvSpPr/>
      </dsp:nvSpPr>
      <dsp:spPr>
        <a:xfrm>
          <a:off x="0" y="390317"/>
          <a:ext cx="8229600" cy="1077300"/>
        </a:xfrm>
        <a:prstGeom prst="rect">
          <a:avLst/>
        </a:prstGeom>
        <a:solidFill>
          <a:schemeClr val="lt1">
            <a:alpha val="90000"/>
            <a:hueOff val="0"/>
            <a:satOff val="0"/>
            <a:lumOff val="0"/>
            <a:alphaOff val="0"/>
          </a:schemeClr>
        </a:solidFill>
        <a:ln w="6350" cap="rnd" cmpd="sng" algn="ctr">
          <a:solidFill>
            <a:schemeClr val="accent2">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smtClean="0"/>
            <a:t>刚到月球的新手宇航员，和伙伴们共同度过难关</a:t>
          </a:r>
          <a:endParaRPr lang="zh-CN" altLang="en-US" sz="2400" kern="1200" dirty="0"/>
        </a:p>
      </dsp:txBody>
      <dsp:txXfrm>
        <a:off x="0" y="390317"/>
        <a:ext cx="8229600" cy="1077300"/>
      </dsp:txXfrm>
    </dsp:sp>
    <dsp:sp modelId="{20048ABB-DDAD-486F-8397-1E1581C1AE64}">
      <dsp:nvSpPr>
        <dsp:cNvPr id="0" name=""/>
        <dsp:cNvSpPr/>
      </dsp:nvSpPr>
      <dsp:spPr>
        <a:xfrm>
          <a:off x="411480" y="36077"/>
          <a:ext cx="5760720" cy="708480"/>
        </a:xfrm>
        <a:prstGeom prst="roundRect">
          <a:avLst/>
        </a:prstGeom>
        <a:gradFill rotWithShape="0">
          <a:gsLst>
            <a:gs pos="0">
              <a:schemeClr val="accent2">
                <a:hueOff val="0"/>
                <a:satOff val="0"/>
                <a:lumOff val="0"/>
                <a:alphaOff val="0"/>
                <a:shade val="47500"/>
                <a:satMod val="137000"/>
              </a:schemeClr>
            </a:gs>
            <a:gs pos="55000">
              <a:schemeClr val="accent2">
                <a:hueOff val="0"/>
                <a:satOff val="0"/>
                <a:lumOff val="0"/>
                <a:alphaOff val="0"/>
                <a:shade val="69000"/>
                <a:satMod val="137000"/>
              </a:schemeClr>
            </a:gs>
            <a:gs pos="100000">
              <a:schemeClr val="accent2">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zh-CN" altLang="en-US" sz="2400" kern="1200" dirty="0" smtClean="0"/>
            <a:t>玩家角色</a:t>
          </a:r>
          <a:endParaRPr lang="zh-CN" altLang="en-US" sz="2400" kern="1200" dirty="0"/>
        </a:p>
      </dsp:txBody>
      <dsp:txXfrm>
        <a:off x="446065" y="70662"/>
        <a:ext cx="5691550" cy="639310"/>
      </dsp:txXfrm>
    </dsp:sp>
    <dsp:sp modelId="{3FA385B2-7FA1-4672-82D3-3366E4975092}">
      <dsp:nvSpPr>
        <dsp:cNvPr id="0" name=""/>
        <dsp:cNvSpPr/>
      </dsp:nvSpPr>
      <dsp:spPr>
        <a:xfrm>
          <a:off x="0" y="1951457"/>
          <a:ext cx="8229600" cy="1077300"/>
        </a:xfrm>
        <a:prstGeom prst="rect">
          <a:avLst/>
        </a:prstGeom>
        <a:solidFill>
          <a:schemeClr val="lt1">
            <a:alpha val="90000"/>
            <a:hueOff val="0"/>
            <a:satOff val="0"/>
            <a:lumOff val="0"/>
            <a:alphaOff val="0"/>
          </a:schemeClr>
        </a:solidFill>
        <a:ln w="6350" cap="rnd" cmpd="sng" algn="ctr">
          <a:solidFill>
            <a:schemeClr val="accent3">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smtClean="0"/>
            <a:t>小队长，引导玩家做适应性训练，评价玩家的行为</a:t>
          </a:r>
          <a:endParaRPr lang="zh-CN" altLang="en-US" sz="2400" kern="1200" dirty="0"/>
        </a:p>
      </dsp:txBody>
      <dsp:txXfrm>
        <a:off x="0" y="1951457"/>
        <a:ext cx="8229600" cy="1077300"/>
      </dsp:txXfrm>
    </dsp:sp>
    <dsp:sp modelId="{61CEFC2E-5A89-4FFE-82E2-55ACD015C547}">
      <dsp:nvSpPr>
        <dsp:cNvPr id="0" name=""/>
        <dsp:cNvSpPr/>
      </dsp:nvSpPr>
      <dsp:spPr>
        <a:xfrm>
          <a:off x="411480" y="1597217"/>
          <a:ext cx="5760720" cy="708480"/>
        </a:xfrm>
        <a:prstGeom prst="roundRect">
          <a:avLst/>
        </a:prstGeom>
        <a:gradFill rotWithShape="0">
          <a:gsLst>
            <a:gs pos="0">
              <a:schemeClr val="accent3">
                <a:hueOff val="0"/>
                <a:satOff val="0"/>
                <a:lumOff val="0"/>
                <a:alphaOff val="0"/>
                <a:shade val="47500"/>
                <a:satMod val="137000"/>
              </a:schemeClr>
            </a:gs>
            <a:gs pos="55000">
              <a:schemeClr val="accent3">
                <a:hueOff val="0"/>
                <a:satOff val="0"/>
                <a:lumOff val="0"/>
                <a:alphaOff val="0"/>
                <a:shade val="69000"/>
                <a:satMod val="137000"/>
              </a:schemeClr>
            </a:gs>
            <a:gs pos="100000">
              <a:schemeClr val="accent3">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altLang="zh-CN" sz="2400" kern="1200" dirty="0" smtClean="0"/>
            <a:t>Alex</a:t>
          </a:r>
          <a:r>
            <a:rPr lang="zh-CN" altLang="en-US" sz="2400" kern="1200" dirty="0" smtClean="0"/>
            <a:t>（</a:t>
          </a:r>
          <a:r>
            <a:rPr lang="en-US" altLang="zh-CN" sz="2400" kern="1200" dirty="0" err="1" smtClean="0"/>
            <a:t>npc</a:t>
          </a:r>
          <a:r>
            <a:rPr lang="zh-CN" altLang="en-US" sz="2400" kern="1200" dirty="0" smtClean="0"/>
            <a:t>）</a:t>
          </a:r>
          <a:endParaRPr lang="zh-CN" altLang="en-US" sz="2400" kern="1200" dirty="0"/>
        </a:p>
      </dsp:txBody>
      <dsp:txXfrm>
        <a:off x="446065" y="1631802"/>
        <a:ext cx="5691550" cy="639310"/>
      </dsp:txXfrm>
    </dsp:sp>
    <dsp:sp modelId="{9F270FBB-77CF-4B42-B543-91A80F4F250D}">
      <dsp:nvSpPr>
        <dsp:cNvPr id="0" name=""/>
        <dsp:cNvSpPr/>
      </dsp:nvSpPr>
      <dsp:spPr>
        <a:xfrm>
          <a:off x="0" y="3512597"/>
          <a:ext cx="8229600" cy="1077300"/>
        </a:xfrm>
        <a:prstGeom prst="rect">
          <a:avLst/>
        </a:prstGeom>
        <a:solidFill>
          <a:schemeClr val="lt1">
            <a:alpha val="90000"/>
            <a:hueOff val="0"/>
            <a:satOff val="0"/>
            <a:lumOff val="0"/>
            <a:alphaOff val="0"/>
          </a:schemeClr>
        </a:solidFill>
        <a:ln w="6350" cap="rnd" cmpd="sng" algn="ctr">
          <a:solidFill>
            <a:schemeClr val="accent4">
              <a:hueOff val="0"/>
              <a:satOff val="0"/>
              <a:lumOff val="0"/>
              <a:alphaOff val="0"/>
            </a:schemeClr>
          </a:solidFill>
          <a:prstDash val="solid"/>
        </a:ln>
        <a:effectLst>
          <a:outerShdw blurRad="39000" dist="25400" dir="5400000" rotWithShape="0">
            <a:srgbClr val="000000">
              <a:alpha val="38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smtClean="0"/>
            <a:t>提供相关信息和提案</a:t>
          </a:r>
          <a:endParaRPr lang="zh-CN" altLang="en-US" sz="2400" kern="1200" dirty="0"/>
        </a:p>
      </dsp:txBody>
      <dsp:txXfrm>
        <a:off x="0" y="3512597"/>
        <a:ext cx="8229600" cy="1077300"/>
      </dsp:txXfrm>
    </dsp:sp>
    <dsp:sp modelId="{9FA9F106-189F-4D94-89E0-2F3F9FD04E63}">
      <dsp:nvSpPr>
        <dsp:cNvPr id="0" name=""/>
        <dsp:cNvSpPr/>
      </dsp:nvSpPr>
      <dsp:spPr>
        <a:xfrm>
          <a:off x="411480" y="3158357"/>
          <a:ext cx="5760720" cy="708480"/>
        </a:xfrm>
        <a:prstGeom prst="roundRect">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US" altLang="zh-CN" sz="2400" kern="1200" dirty="0" smtClean="0"/>
            <a:t>Betty</a:t>
          </a:r>
          <a:r>
            <a:rPr lang="zh-CN" altLang="en-US" sz="2400" kern="1200" dirty="0" smtClean="0"/>
            <a:t>、</a:t>
          </a:r>
          <a:r>
            <a:rPr lang="en-US" altLang="zh-CN" sz="2400" kern="1200" dirty="0" smtClean="0"/>
            <a:t>Charlie</a:t>
          </a:r>
          <a:r>
            <a:rPr lang="zh-CN" altLang="en-US" sz="2400" kern="1200" dirty="0" smtClean="0"/>
            <a:t>、</a:t>
          </a:r>
          <a:r>
            <a:rPr lang="en-US" altLang="zh-CN" sz="2400" kern="1200" dirty="0" smtClean="0"/>
            <a:t>David</a:t>
          </a:r>
          <a:r>
            <a:rPr lang="zh-CN" altLang="en-US" sz="2400" kern="1200" dirty="0" smtClean="0"/>
            <a:t>、</a:t>
          </a:r>
          <a:r>
            <a:rPr lang="en-US" altLang="zh-CN" sz="2400" kern="1200" dirty="0" smtClean="0"/>
            <a:t>Elena</a:t>
          </a:r>
          <a:r>
            <a:rPr lang="zh-CN" altLang="en-US" sz="2400" kern="1200" dirty="0" smtClean="0"/>
            <a:t>等</a:t>
          </a:r>
          <a:r>
            <a:rPr lang="en-US" altLang="zh-CN" sz="2400" kern="1200" dirty="0" smtClean="0"/>
            <a:t>(</a:t>
          </a:r>
          <a:r>
            <a:rPr lang="en-US" altLang="zh-CN" sz="2400" kern="1200" dirty="0" err="1" smtClean="0"/>
            <a:t>npc</a:t>
          </a:r>
          <a:r>
            <a:rPr lang="en-US" altLang="zh-CN" sz="2400" kern="1200" dirty="0" smtClean="0"/>
            <a:t>)</a:t>
          </a:r>
          <a:endParaRPr lang="zh-CN" altLang="en-US" sz="2400" kern="1200" dirty="0"/>
        </a:p>
      </dsp:txBody>
      <dsp:txXfrm>
        <a:off x="446065" y="3192942"/>
        <a:ext cx="5691550"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2">
        <a:schemeClr val="bg2"/>
      </p:bgRef>
    </p:bg>
    <p:spTree>
      <p:nvGrpSpPr>
        <p:cNvPr id="1" name=""/>
        <p:cNvGrpSpPr/>
        <p:nvPr/>
      </p:nvGrpSpPr>
      <p:grpSpPr>
        <a:xfrm>
          <a:off x="0" y="0"/>
          <a:ext cx="0" cy="0"/>
          <a:chOff x="0" y="0"/>
          <a:chExt cx="0" cy="0"/>
        </a:xfrm>
      </p:grpSpPr>
      <p:sp>
        <p:nvSpPr>
          <p:cNvPr id="9" name="矩形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标题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 name="矩形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9" name="矩形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矩形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竖排标题 1"/>
          <p:cNvSpPr>
            <a:spLocks noGrp="1"/>
          </p:cNvSpPr>
          <p:nvPr>
            <p:ph type="title" orient="vert"/>
          </p:nvPr>
        </p:nvSpPr>
        <p:spPr>
          <a:xfrm>
            <a:off x="6781800" y="274640"/>
            <a:ext cx="1905000" cy="5851525"/>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304800"/>
            <a:ext cx="60198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5" name="页脚占位符 4"/>
          <p:cNvSpPr>
            <a:spLocks noGrp="1"/>
          </p:cNvSpPr>
          <p:nvPr>
            <p:ph type="ftr" sz="quarter" idx="11"/>
          </p:nvPr>
        </p:nvSpPr>
        <p:spPr>
          <a:xfrm>
            <a:off x="2640597" y="6377459"/>
            <a:ext cx="3836404" cy="365125"/>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55448"/>
            <a:ext cx="8229600" cy="1252728"/>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2">
        <a:schemeClr val="bg2"/>
      </p:bgRef>
    </p:bg>
    <p:spTree>
      <p:nvGrpSpPr>
        <p:cNvPr id="1" name=""/>
        <p:cNvGrpSpPr/>
        <p:nvPr/>
      </p:nvGrpSpPr>
      <p:grpSpPr>
        <a:xfrm>
          <a:off x="0" y="0"/>
          <a:ext cx="0" cy="0"/>
          <a:chOff x="0" y="0"/>
          <a:chExt cx="0" cy="0"/>
        </a:xfrm>
      </p:grpSpPr>
      <p:sp>
        <p:nvSpPr>
          <p:cNvPr id="9" name="矩形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矩形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标题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zh-CN" altLang="en-US" smtClean="0"/>
              <a:t>单击此处编辑母版标题样式</a:t>
            </a:r>
            <a:endParaRPr kumimoji="0" lang="en-US"/>
          </a:p>
        </p:txBody>
      </p:sp>
      <p:sp>
        <p:nvSpPr>
          <p:cNvPr id="3" name="内容占位符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2" name="矩形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164592" y="1170432"/>
            <a:ext cx="2523744" cy="201168"/>
          </a:xfrm>
        </p:spPr>
        <p:txBody>
          <a:bodyPr/>
          <a:lstStyle/>
          <a:p>
            <a:fld id="{530820CF-B880-4189-942D-D702A7CBA730}" type="datetimeFigureOut">
              <a:rPr lang="zh-CN" altLang="en-US" smtClean="0"/>
              <a:t>2012/12/17</a:t>
            </a:fld>
            <a:endParaRPr lang="zh-CN" altLang="en-US"/>
          </a:p>
        </p:txBody>
      </p:sp>
      <p:sp>
        <p:nvSpPr>
          <p:cNvPr id="11" name="矩形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页脚占位符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zh-CN" altLang="en-US"/>
          </a:p>
        </p:txBody>
      </p:sp>
      <p:sp>
        <p:nvSpPr>
          <p:cNvPr id="7" name="灯片编号占位符 6"/>
          <p:cNvSpPr>
            <a:spLocks noGrp="1"/>
          </p:cNvSpPr>
          <p:nvPr>
            <p:ph type="sldNum" sz="quarter" idx="12"/>
          </p:nvPr>
        </p:nvSpPr>
        <p:spPr>
          <a:xfrm>
            <a:off x="8339328" y="1170432"/>
            <a:ext cx="733864" cy="201168"/>
          </a:xfrm>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矩形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矩形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标题占位符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30820CF-B880-4189-942D-D702A7CBA730}" type="datetimeFigureOut">
              <a:rPr lang="zh-CN" altLang="en-US" smtClean="0"/>
              <a:t>2012/12/17</a:t>
            </a:fld>
            <a:endParaRPr lang="zh-CN" altLang="en-US"/>
          </a:p>
        </p:txBody>
      </p:sp>
      <p:sp>
        <p:nvSpPr>
          <p:cNvPr id="5" name="页脚占位符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zh-CN" altLang="en-US"/>
          </a:p>
        </p:txBody>
      </p:sp>
      <p:sp>
        <p:nvSpPr>
          <p:cNvPr id="6" name="灯片编号占位符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严肃游戏设计</a:t>
            </a:r>
            <a:r>
              <a:rPr lang="en-US" altLang="zh-CN" dirty="0" smtClean="0"/>
              <a:t>——</a:t>
            </a:r>
            <a:r>
              <a:rPr lang="zh-CN" altLang="en-US" dirty="0" smtClean="0"/>
              <a:t>核安全教育</a:t>
            </a:r>
            <a:endParaRPr lang="zh-CN" altLang="en-US" dirty="0"/>
          </a:p>
        </p:txBody>
      </p:sp>
      <p:sp>
        <p:nvSpPr>
          <p:cNvPr id="3" name="副标题 2"/>
          <p:cNvSpPr>
            <a:spLocks noGrp="1"/>
          </p:cNvSpPr>
          <p:nvPr>
            <p:ph type="subTitle" idx="1"/>
          </p:nvPr>
        </p:nvSpPr>
        <p:spPr>
          <a:xfrm>
            <a:off x="685800" y="5169744"/>
            <a:ext cx="8077200" cy="1499616"/>
          </a:xfrm>
        </p:spPr>
        <p:txBody>
          <a:bodyPr/>
          <a:lstStyle/>
          <a:p>
            <a:pPr algn="r"/>
            <a:r>
              <a:rPr lang="en-US" altLang="zh-CN" dirty="0">
                <a:solidFill>
                  <a:schemeClr val="bg1"/>
                </a:solidFill>
              </a:rPr>
              <a:t>09300200013 </a:t>
            </a:r>
            <a:r>
              <a:rPr lang="zh-CN" altLang="en-US" dirty="0">
                <a:solidFill>
                  <a:schemeClr val="bg1"/>
                </a:solidFill>
              </a:rPr>
              <a:t>吴超睿</a:t>
            </a:r>
          </a:p>
        </p:txBody>
      </p:sp>
    </p:spTree>
    <p:extLst>
      <p:ext uri="{BB962C8B-B14F-4D97-AF65-F5344CB8AC3E}">
        <p14:creationId xmlns:p14="http://schemas.microsoft.com/office/powerpoint/2010/main" val="142040851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游戏故事情节设计</a:t>
            </a:r>
            <a:r>
              <a:rPr lang="en-US" altLang="zh-CN" dirty="0"/>
              <a:t>——</a:t>
            </a:r>
            <a:r>
              <a:rPr lang="zh-CN" altLang="en-US" dirty="0"/>
              <a:t>情节发展</a:t>
            </a:r>
          </a:p>
        </p:txBody>
      </p:sp>
      <p:sp>
        <p:nvSpPr>
          <p:cNvPr id="3" name="内容占位符 2"/>
          <p:cNvSpPr>
            <a:spLocks noGrp="1"/>
          </p:cNvSpPr>
          <p:nvPr>
            <p:ph idx="1"/>
          </p:nvPr>
        </p:nvSpPr>
        <p:spPr/>
        <p:txBody>
          <a:bodyPr/>
          <a:lstStyle/>
          <a:p>
            <a:pPr lvl="0"/>
            <a:r>
              <a:rPr lang="zh-CN" altLang="en-US" dirty="0" smtClean="0"/>
              <a:t>玩家在基地内搜集资料，与</a:t>
            </a:r>
            <a:r>
              <a:rPr lang="en-US" altLang="zh-CN" dirty="0" smtClean="0"/>
              <a:t>Betty</a:t>
            </a:r>
            <a:r>
              <a:rPr lang="zh-CN" altLang="en-US" dirty="0" smtClean="0"/>
              <a:t>、</a:t>
            </a:r>
            <a:r>
              <a:rPr lang="en-US" altLang="zh-CN" dirty="0" smtClean="0"/>
              <a:t>Charlie</a:t>
            </a:r>
            <a:r>
              <a:rPr lang="zh-CN" altLang="en-US" dirty="0" smtClean="0"/>
              <a:t>、</a:t>
            </a:r>
            <a:r>
              <a:rPr lang="en-US" altLang="zh-CN" dirty="0" smtClean="0"/>
              <a:t>David</a:t>
            </a:r>
            <a:r>
              <a:rPr lang="zh-CN" altLang="en-US" dirty="0" smtClean="0"/>
              <a:t>、</a:t>
            </a:r>
            <a:r>
              <a:rPr lang="en-US" altLang="zh-CN" dirty="0" smtClean="0"/>
              <a:t>Elena</a:t>
            </a:r>
            <a:r>
              <a:rPr lang="zh-CN" altLang="en-US" dirty="0" smtClean="0"/>
              <a:t>等成员交流，会得到</a:t>
            </a:r>
            <a:r>
              <a:rPr lang="en-US" altLang="zh-CN" dirty="0" smtClean="0"/>
              <a:t>”</a:t>
            </a:r>
            <a:r>
              <a:rPr lang="zh-CN" altLang="en-US" dirty="0" smtClean="0"/>
              <a:t>射线</a:t>
            </a:r>
            <a:r>
              <a:rPr lang="zh-CN" altLang="en-US" dirty="0"/>
              <a:t>的</a:t>
            </a:r>
            <a:r>
              <a:rPr lang="zh-CN" altLang="en-US" dirty="0" smtClean="0"/>
              <a:t>来源</a:t>
            </a:r>
            <a:r>
              <a:rPr lang="en-US" altLang="zh-CN" dirty="0" smtClean="0"/>
              <a:t>”</a:t>
            </a:r>
            <a:r>
              <a:rPr lang="zh-CN" altLang="en-US" dirty="0" smtClean="0"/>
              <a:t>、</a:t>
            </a:r>
            <a:r>
              <a:rPr lang="en-US" altLang="zh-CN" dirty="0" smtClean="0"/>
              <a:t>”</a:t>
            </a:r>
            <a:r>
              <a:rPr lang="zh-CN" altLang="en-US" dirty="0" smtClean="0"/>
              <a:t>射线</a:t>
            </a:r>
            <a:r>
              <a:rPr lang="zh-CN" altLang="en-US" dirty="0"/>
              <a:t>的</a:t>
            </a:r>
            <a:r>
              <a:rPr lang="zh-CN" altLang="en-US" dirty="0" smtClean="0"/>
              <a:t>种类</a:t>
            </a:r>
            <a:r>
              <a:rPr lang="en-US" altLang="zh-CN" dirty="0" smtClean="0"/>
              <a:t>”</a:t>
            </a:r>
            <a:r>
              <a:rPr lang="zh-CN" altLang="en-US" dirty="0" smtClean="0"/>
              <a:t>、</a:t>
            </a:r>
            <a:r>
              <a:rPr lang="en-US" altLang="zh-CN" dirty="0" smtClean="0"/>
              <a:t>”</a:t>
            </a:r>
            <a:r>
              <a:rPr lang="zh-CN" altLang="en-US" dirty="0" smtClean="0"/>
              <a:t>不同</a:t>
            </a:r>
            <a:r>
              <a:rPr lang="zh-CN" altLang="en-US" dirty="0"/>
              <a:t>种类射线对人体的</a:t>
            </a:r>
            <a:r>
              <a:rPr lang="zh-CN" altLang="en-US" dirty="0" smtClean="0"/>
              <a:t>影响</a:t>
            </a:r>
            <a:r>
              <a:rPr lang="en-US" altLang="zh-CN" dirty="0" smtClean="0"/>
              <a:t>”</a:t>
            </a:r>
            <a:r>
              <a:rPr lang="zh-CN" altLang="en-US" dirty="0" smtClean="0"/>
              <a:t>和</a:t>
            </a:r>
            <a:r>
              <a:rPr lang="en-US" altLang="zh-CN" dirty="0" smtClean="0"/>
              <a:t>”</a:t>
            </a:r>
            <a:r>
              <a:rPr lang="zh-CN" altLang="en-US" dirty="0" smtClean="0"/>
              <a:t>减少</a:t>
            </a:r>
            <a:r>
              <a:rPr lang="zh-CN" altLang="en-US" dirty="0"/>
              <a:t>受辐照量的方法（应急防护</a:t>
            </a:r>
            <a:r>
              <a:rPr lang="zh-CN" altLang="en-US" dirty="0" smtClean="0"/>
              <a:t>）</a:t>
            </a:r>
            <a:r>
              <a:rPr lang="en-US" altLang="zh-CN" dirty="0" smtClean="0"/>
              <a:t>”</a:t>
            </a:r>
            <a:r>
              <a:rPr lang="zh-CN" altLang="en-US" dirty="0" smtClean="0"/>
              <a:t>等相关内容的信息存储卡。之后与</a:t>
            </a:r>
            <a:r>
              <a:rPr lang="en-US" altLang="zh-CN" dirty="0" smtClean="0"/>
              <a:t>Alex</a:t>
            </a:r>
            <a:r>
              <a:rPr lang="zh-CN" altLang="en-US" dirty="0" smtClean="0"/>
              <a:t>对话，</a:t>
            </a:r>
            <a:r>
              <a:rPr lang="en-US" altLang="zh-CN" dirty="0" smtClean="0"/>
              <a:t>Alex</a:t>
            </a:r>
            <a:r>
              <a:rPr lang="zh-CN" altLang="en-US" dirty="0" smtClean="0"/>
              <a:t>会考察玩家是否已获得所有存储卡，若获得，则进入下一步讨论方案阶段，否则玩家将继续搜集资料。</a:t>
            </a:r>
            <a:endParaRPr lang="zh-CN" altLang="en-US" dirty="0"/>
          </a:p>
        </p:txBody>
      </p:sp>
    </p:spTree>
    <p:extLst>
      <p:ext uri="{BB962C8B-B14F-4D97-AF65-F5344CB8AC3E}">
        <p14:creationId xmlns:p14="http://schemas.microsoft.com/office/powerpoint/2010/main" val="181414422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游戏故事情节设计</a:t>
            </a:r>
            <a:r>
              <a:rPr lang="en-US" altLang="zh-CN" dirty="0"/>
              <a:t>——</a:t>
            </a:r>
            <a:r>
              <a:rPr lang="zh-CN" altLang="en-US" dirty="0"/>
              <a:t>情节发展</a:t>
            </a:r>
          </a:p>
        </p:txBody>
      </p:sp>
      <p:sp>
        <p:nvSpPr>
          <p:cNvPr id="3" name="内容占位符 2"/>
          <p:cNvSpPr>
            <a:spLocks noGrp="1"/>
          </p:cNvSpPr>
          <p:nvPr>
            <p:ph idx="1"/>
          </p:nvPr>
        </p:nvSpPr>
        <p:spPr/>
        <p:txBody>
          <a:bodyPr/>
          <a:lstStyle/>
          <a:p>
            <a:r>
              <a:rPr lang="zh-CN" altLang="en-US" smtClean="0"/>
              <a:t>在讨论中，各个成员将提出各种想法提案，玩家需要对各个提案表态（支持或反对），玩家的行为将影响最终的表决结果。如果玩家做出了正确的选择，则月球基地的成员将成功渡过危机；反之，月球基地的成员将受到辐射的危害。</a:t>
            </a:r>
            <a:endParaRPr lang="zh-CN" altLang="en-US" dirty="0"/>
          </a:p>
        </p:txBody>
      </p:sp>
    </p:spTree>
    <p:extLst>
      <p:ext uri="{BB962C8B-B14F-4D97-AF65-F5344CB8AC3E}">
        <p14:creationId xmlns:p14="http://schemas.microsoft.com/office/powerpoint/2010/main" val="335673043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游戏故事情节设计</a:t>
            </a:r>
            <a:r>
              <a:rPr lang="en-US" altLang="zh-CN" dirty="0"/>
              <a:t>——</a:t>
            </a:r>
            <a:r>
              <a:rPr lang="zh-CN" altLang="en-US" dirty="0"/>
              <a:t>情节发展</a:t>
            </a:r>
          </a:p>
        </p:txBody>
      </p:sp>
      <p:grpSp>
        <p:nvGrpSpPr>
          <p:cNvPr id="37" name="组合 36"/>
          <p:cNvGrpSpPr/>
          <p:nvPr/>
        </p:nvGrpSpPr>
        <p:grpSpPr>
          <a:xfrm>
            <a:off x="1033553" y="1776572"/>
            <a:ext cx="7076892" cy="4668199"/>
            <a:chOff x="1033553" y="1776572"/>
            <a:chExt cx="7076892" cy="4668199"/>
          </a:xfrm>
        </p:grpSpPr>
        <p:sp>
          <p:nvSpPr>
            <p:cNvPr id="38" name="任意多边形 37"/>
            <p:cNvSpPr/>
            <p:nvPr/>
          </p:nvSpPr>
          <p:spPr>
            <a:xfrm>
              <a:off x="3077098" y="2344456"/>
              <a:ext cx="439829" cy="91440"/>
            </a:xfrm>
            <a:custGeom>
              <a:avLst/>
              <a:gdLst>
                <a:gd name="connsiteX0" fmla="*/ 0 w 439829"/>
                <a:gd name="connsiteY0" fmla="*/ 45720 h 91440"/>
                <a:gd name="connsiteX1" fmla="*/ 439829 w 439829"/>
                <a:gd name="connsiteY1" fmla="*/ 45720 h 91440"/>
              </a:gdLst>
              <a:ahLst/>
              <a:cxnLst>
                <a:cxn ang="0">
                  <a:pos x="connsiteX0" y="connsiteY0"/>
                </a:cxn>
                <a:cxn ang="0">
                  <a:pos x="connsiteX1" y="connsiteY1"/>
                </a:cxn>
              </a:cxnLst>
              <a:rect l="l" t="t" r="r" b="b"/>
              <a:pathLst>
                <a:path w="439829" h="91440">
                  <a:moveTo>
                    <a:pt x="0" y="45720"/>
                  </a:moveTo>
                  <a:lnTo>
                    <a:pt x="439829" y="45720"/>
                  </a:lnTo>
                </a:path>
              </a:pathLst>
            </a:custGeom>
            <a:noFill/>
            <a:ln>
              <a:tailEnd type="arrow"/>
            </a:ln>
            <a:scene3d>
              <a:camera prst="orthographicFront"/>
              <a:lightRig rig="threePt" dir="t">
                <a:rot lat="0" lon="0" rev="7500000"/>
              </a:lightRig>
            </a:scene3d>
            <a:sp3d z="-40000" prstMaterial="matte"/>
          </p:spPr>
          <p:style>
            <a:lnRef idx="1">
              <a:schemeClr val="accent2">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220854" tIns="43368" rIns="220854" bIns="43368"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39" name="任意多边形 38"/>
            <p:cNvSpPr/>
            <p:nvPr/>
          </p:nvSpPr>
          <p:spPr>
            <a:xfrm>
              <a:off x="1033553" y="1776572"/>
              <a:ext cx="2045344" cy="1227206"/>
            </a:xfrm>
            <a:custGeom>
              <a:avLst/>
              <a:gdLst>
                <a:gd name="connsiteX0" fmla="*/ 0 w 2045344"/>
                <a:gd name="connsiteY0" fmla="*/ 0 h 1227206"/>
                <a:gd name="connsiteX1" fmla="*/ 2045344 w 2045344"/>
                <a:gd name="connsiteY1" fmla="*/ 0 h 1227206"/>
                <a:gd name="connsiteX2" fmla="*/ 2045344 w 2045344"/>
                <a:gd name="connsiteY2" fmla="*/ 1227206 h 1227206"/>
                <a:gd name="connsiteX3" fmla="*/ 0 w 2045344"/>
                <a:gd name="connsiteY3" fmla="*/ 1227206 h 1227206"/>
                <a:gd name="connsiteX4" fmla="*/ 0 w 2045344"/>
                <a:gd name="connsiteY4" fmla="*/ 0 h 12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5344" h="1227206">
                  <a:moveTo>
                    <a:pt x="0" y="0"/>
                  </a:moveTo>
                  <a:lnTo>
                    <a:pt x="2045344" y="0"/>
                  </a:lnTo>
                  <a:lnTo>
                    <a:pt x="2045344" y="1227206"/>
                  </a:lnTo>
                  <a:lnTo>
                    <a:pt x="0" y="1227206"/>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CN" altLang="en-US" sz="2200" kern="1200" dirty="0" smtClean="0"/>
                <a:t>开启软件</a:t>
              </a:r>
              <a:endParaRPr lang="zh-CN" altLang="en-US" sz="2200" kern="1200" dirty="0"/>
            </a:p>
          </p:txBody>
        </p:sp>
        <p:sp>
          <p:nvSpPr>
            <p:cNvPr id="40" name="任意多边形 39"/>
            <p:cNvSpPr/>
            <p:nvPr/>
          </p:nvSpPr>
          <p:spPr>
            <a:xfrm>
              <a:off x="5592872" y="2344456"/>
              <a:ext cx="439829" cy="91440"/>
            </a:xfrm>
            <a:custGeom>
              <a:avLst/>
              <a:gdLst>
                <a:gd name="connsiteX0" fmla="*/ 0 w 439829"/>
                <a:gd name="connsiteY0" fmla="*/ 45720 h 91440"/>
                <a:gd name="connsiteX1" fmla="*/ 439829 w 439829"/>
                <a:gd name="connsiteY1" fmla="*/ 45720 h 91440"/>
              </a:gdLst>
              <a:ahLst/>
              <a:cxnLst>
                <a:cxn ang="0">
                  <a:pos x="connsiteX0" y="connsiteY0"/>
                </a:cxn>
                <a:cxn ang="0">
                  <a:pos x="connsiteX1" y="connsiteY1"/>
                </a:cxn>
              </a:cxnLst>
              <a:rect l="l" t="t" r="r" b="b"/>
              <a:pathLst>
                <a:path w="439829" h="91440">
                  <a:moveTo>
                    <a:pt x="0" y="45720"/>
                  </a:moveTo>
                  <a:lnTo>
                    <a:pt x="439829" y="45720"/>
                  </a:lnTo>
                </a:path>
              </a:pathLst>
            </a:custGeom>
            <a:noFill/>
            <a:ln>
              <a:tailEnd type="arrow"/>
            </a:ln>
            <a:scene3d>
              <a:camera prst="orthographicFront"/>
              <a:lightRig rig="threePt" dir="t">
                <a:rot lat="0" lon="0" rev="7500000"/>
              </a:lightRig>
            </a:scene3d>
            <a:sp3d z="-40000" prstMaterial="matte"/>
          </p:spPr>
          <p:style>
            <a:lnRef idx="1">
              <a:schemeClr val="accent3">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txBody>
            <a:bodyPr spcFirstLastPara="0" vert="horz" wrap="square" lIns="220854" tIns="43368" rIns="220854" bIns="43368"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41" name="任意多边形 40"/>
            <p:cNvSpPr/>
            <p:nvPr/>
          </p:nvSpPr>
          <p:spPr>
            <a:xfrm>
              <a:off x="3549327" y="1776572"/>
              <a:ext cx="2045344" cy="1227206"/>
            </a:xfrm>
            <a:custGeom>
              <a:avLst/>
              <a:gdLst>
                <a:gd name="connsiteX0" fmla="*/ 0 w 2045344"/>
                <a:gd name="connsiteY0" fmla="*/ 0 h 1227206"/>
                <a:gd name="connsiteX1" fmla="*/ 2045344 w 2045344"/>
                <a:gd name="connsiteY1" fmla="*/ 0 h 1227206"/>
                <a:gd name="connsiteX2" fmla="*/ 2045344 w 2045344"/>
                <a:gd name="connsiteY2" fmla="*/ 1227206 h 1227206"/>
                <a:gd name="connsiteX3" fmla="*/ 0 w 2045344"/>
                <a:gd name="connsiteY3" fmla="*/ 1227206 h 1227206"/>
                <a:gd name="connsiteX4" fmla="*/ 0 w 2045344"/>
                <a:gd name="connsiteY4" fmla="*/ 0 h 12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5344" h="1227206">
                  <a:moveTo>
                    <a:pt x="0" y="0"/>
                  </a:moveTo>
                  <a:lnTo>
                    <a:pt x="2045344" y="0"/>
                  </a:lnTo>
                  <a:lnTo>
                    <a:pt x="2045344" y="1227206"/>
                  </a:lnTo>
                  <a:lnTo>
                    <a:pt x="0" y="1227206"/>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CN" altLang="en-US" sz="2200" kern="1200" dirty="0" smtClean="0"/>
                <a:t>月球基地，熟悉操作</a:t>
              </a:r>
              <a:endParaRPr lang="zh-CN" altLang="en-US" sz="2200" kern="1200" dirty="0"/>
            </a:p>
          </p:txBody>
        </p:sp>
        <p:sp>
          <p:nvSpPr>
            <p:cNvPr id="42" name="任意多边形 41"/>
            <p:cNvSpPr/>
            <p:nvPr/>
          </p:nvSpPr>
          <p:spPr>
            <a:xfrm>
              <a:off x="2056225" y="3001979"/>
              <a:ext cx="5031548" cy="439829"/>
            </a:xfrm>
            <a:custGeom>
              <a:avLst/>
              <a:gdLst>
                <a:gd name="connsiteX0" fmla="*/ 5031548 w 5031548"/>
                <a:gd name="connsiteY0" fmla="*/ 0 h 439829"/>
                <a:gd name="connsiteX1" fmla="*/ 5031548 w 5031548"/>
                <a:gd name="connsiteY1" fmla="*/ 237014 h 439829"/>
                <a:gd name="connsiteX2" fmla="*/ 0 w 5031548"/>
                <a:gd name="connsiteY2" fmla="*/ 237014 h 439829"/>
                <a:gd name="connsiteX3" fmla="*/ 0 w 5031548"/>
                <a:gd name="connsiteY3" fmla="*/ 439829 h 439829"/>
              </a:gdLst>
              <a:ahLst/>
              <a:cxnLst>
                <a:cxn ang="0">
                  <a:pos x="connsiteX0" y="connsiteY0"/>
                </a:cxn>
                <a:cxn ang="0">
                  <a:pos x="connsiteX1" y="connsiteY1"/>
                </a:cxn>
                <a:cxn ang="0">
                  <a:pos x="connsiteX2" y="connsiteY2"/>
                </a:cxn>
                <a:cxn ang="0">
                  <a:pos x="connsiteX3" y="connsiteY3"/>
                </a:cxn>
              </a:cxnLst>
              <a:rect l="l" t="t" r="r" b="b"/>
              <a:pathLst>
                <a:path w="5031548" h="439829">
                  <a:moveTo>
                    <a:pt x="5031548" y="0"/>
                  </a:moveTo>
                  <a:lnTo>
                    <a:pt x="5031548" y="237014"/>
                  </a:lnTo>
                  <a:lnTo>
                    <a:pt x="0" y="237014"/>
                  </a:lnTo>
                  <a:lnTo>
                    <a:pt x="0" y="439829"/>
                  </a:lnTo>
                </a:path>
              </a:pathLst>
            </a:custGeom>
            <a:noFill/>
            <a:ln>
              <a:tailEnd type="arrow"/>
            </a:ln>
            <a:scene3d>
              <a:camera prst="orthographicFront"/>
              <a:lightRig rig="threePt" dir="t">
                <a:rot lat="0" lon="0" rev="7500000"/>
              </a:lightRig>
            </a:scene3d>
            <a:sp3d z="-40000" prstMaterial="matte"/>
          </p:spPr>
          <p:style>
            <a:lnRef idx="1">
              <a:schemeClr val="accent4">
                <a:hueOff val="0"/>
                <a:satOff val="0"/>
                <a:lumOff val="0"/>
                <a:alphaOff val="0"/>
              </a:schemeClr>
            </a:lnRef>
            <a:fillRef idx="0">
              <a:scrgbClr r="0" g="0" b="0"/>
            </a:fillRef>
            <a:effectRef idx="0">
              <a:schemeClr val="accent4">
                <a:hueOff val="0"/>
                <a:satOff val="0"/>
                <a:lumOff val="0"/>
                <a:alphaOff val="0"/>
              </a:schemeClr>
            </a:effectRef>
            <a:fontRef idx="minor">
              <a:schemeClr val="tx1">
                <a:hueOff val="0"/>
                <a:satOff val="0"/>
                <a:lumOff val="0"/>
                <a:alphaOff val="0"/>
              </a:schemeClr>
            </a:fontRef>
          </p:style>
          <p:txBody>
            <a:bodyPr spcFirstLastPara="0" vert="horz" wrap="square" lIns="2402137" tIns="217563" rIns="2402137" bIns="217562"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43" name="任意多边形 42"/>
            <p:cNvSpPr/>
            <p:nvPr/>
          </p:nvSpPr>
          <p:spPr>
            <a:xfrm>
              <a:off x="6065101" y="1776572"/>
              <a:ext cx="2045344" cy="1227206"/>
            </a:xfrm>
            <a:custGeom>
              <a:avLst/>
              <a:gdLst>
                <a:gd name="connsiteX0" fmla="*/ 0 w 2045344"/>
                <a:gd name="connsiteY0" fmla="*/ 0 h 1227206"/>
                <a:gd name="connsiteX1" fmla="*/ 2045344 w 2045344"/>
                <a:gd name="connsiteY1" fmla="*/ 0 h 1227206"/>
                <a:gd name="connsiteX2" fmla="*/ 2045344 w 2045344"/>
                <a:gd name="connsiteY2" fmla="*/ 1227206 h 1227206"/>
                <a:gd name="connsiteX3" fmla="*/ 0 w 2045344"/>
                <a:gd name="connsiteY3" fmla="*/ 1227206 h 1227206"/>
                <a:gd name="connsiteX4" fmla="*/ 0 w 2045344"/>
                <a:gd name="connsiteY4" fmla="*/ 0 h 12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5344" h="1227206">
                  <a:moveTo>
                    <a:pt x="0" y="0"/>
                  </a:moveTo>
                  <a:lnTo>
                    <a:pt x="2045344" y="0"/>
                  </a:lnTo>
                  <a:lnTo>
                    <a:pt x="2045344" y="1227206"/>
                  </a:lnTo>
                  <a:lnTo>
                    <a:pt x="0" y="1227206"/>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CN" altLang="en-US" sz="2200" kern="1200" dirty="0" smtClean="0"/>
                <a:t>了解相关消息，搜集信息</a:t>
              </a:r>
              <a:endParaRPr lang="zh-CN" altLang="en-US" sz="2200" kern="1200" dirty="0"/>
            </a:p>
          </p:txBody>
        </p:sp>
        <p:sp>
          <p:nvSpPr>
            <p:cNvPr id="44" name="任意多边形 43"/>
            <p:cNvSpPr/>
            <p:nvPr/>
          </p:nvSpPr>
          <p:spPr>
            <a:xfrm>
              <a:off x="3077098" y="4042092"/>
              <a:ext cx="439829" cy="91440"/>
            </a:xfrm>
            <a:custGeom>
              <a:avLst/>
              <a:gdLst>
                <a:gd name="connsiteX0" fmla="*/ 0 w 439829"/>
                <a:gd name="connsiteY0" fmla="*/ 45720 h 91440"/>
                <a:gd name="connsiteX1" fmla="*/ 439829 w 439829"/>
                <a:gd name="connsiteY1" fmla="*/ 45720 h 91440"/>
              </a:gdLst>
              <a:ahLst/>
              <a:cxnLst>
                <a:cxn ang="0">
                  <a:pos x="connsiteX0" y="connsiteY0"/>
                </a:cxn>
                <a:cxn ang="0">
                  <a:pos x="connsiteX1" y="connsiteY1"/>
                </a:cxn>
              </a:cxnLst>
              <a:rect l="l" t="t" r="r" b="b"/>
              <a:pathLst>
                <a:path w="439829" h="91440">
                  <a:moveTo>
                    <a:pt x="0" y="45720"/>
                  </a:moveTo>
                  <a:lnTo>
                    <a:pt x="439829" y="45720"/>
                  </a:lnTo>
                </a:path>
              </a:pathLst>
            </a:custGeom>
            <a:noFill/>
            <a:ln>
              <a:tailEnd type="arrow"/>
            </a:ln>
            <a:scene3d>
              <a:camera prst="orthographicFront"/>
              <a:lightRig rig="threePt" dir="t">
                <a:rot lat="0" lon="0" rev="7500000"/>
              </a:lightRig>
            </a:scene3d>
            <a:sp3d z="-40000" prstMaterial="matte"/>
          </p:spPr>
          <p:style>
            <a:lnRef idx="1">
              <a:schemeClr val="accent5">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txBody>
            <a:bodyPr spcFirstLastPara="0" vert="horz" wrap="square" lIns="220854" tIns="43368" rIns="220854" bIns="43368"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45" name="任意多边形 44"/>
            <p:cNvSpPr/>
            <p:nvPr/>
          </p:nvSpPr>
          <p:spPr>
            <a:xfrm>
              <a:off x="1033553" y="3474209"/>
              <a:ext cx="2045344" cy="1227206"/>
            </a:xfrm>
            <a:custGeom>
              <a:avLst/>
              <a:gdLst>
                <a:gd name="connsiteX0" fmla="*/ 0 w 2045344"/>
                <a:gd name="connsiteY0" fmla="*/ 0 h 1227206"/>
                <a:gd name="connsiteX1" fmla="*/ 2045344 w 2045344"/>
                <a:gd name="connsiteY1" fmla="*/ 0 h 1227206"/>
                <a:gd name="connsiteX2" fmla="*/ 2045344 w 2045344"/>
                <a:gd name="connsiteY2" fmla="*/ 1227206 h 1227206"/>
                <a:gd name="connsiteX3" fmla="*/ 0 w 2045344"/>
                <a:gd name="connsiteY3" fmla="*/ 1227206 h 1227206"/>
                <a:gd name="connsiteX4" fmla="*/ 0 w 2045344"/>
                <a:gd name="connsiteY4" fmla="*/ 0 h 12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5344" h="1227206">
                  <a:moveTo>
                    <a:pt x="0" y="0"/>
                  </a:moveTo>
                  <a:lnTo>
                    <a:pt x="2045344" y="0"/>
                  </a:lnTo>
                  <a:lnTo>
                    <a:pt x="2045344" y="1227206"/>
                  </a:lnTo>
                  <a:lnTo>
                    <a:pt x="0" y="1227206"/>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CN" altLang="en-US" sz="2200" kern="1200" dirty="0" smtClean="0"/>
                <a:t>是否完成搜集？</a:t>
              </a:r>
              <a:endParaRPr lang="zh-CN" altLang="en-US" sz="2200" kern="1200" dirty="0"/>
            </a:p>
          </p:txBody>
        </p:sp>
        <p:sp>
          <p:nvSpPr>
            <p:cNvPr id="46" name="任意多边形 45"/>
            <p:cNvSpPr/>
            <p:nvPr/>
          </p:nvSpPr>
          <p:spPr>
            <a:xfrm>
              <a:off x="5592872" y="4042092"/>
              <a:ext cx="439829" cy="91440"/>
            </a:xfrm>
            <a:custGeom>
              <a:avLst/>
              <a:gdLst>
                <a:gd name="connsiteX0" fmla="*/ 0 w 439829"/>
                <a:gd name="connsiteY0" fmla="*/ 45720 h 91440"/>
                <a:gd name="connsiteX1" fmla="*/ 439829 w 439829"/>
                <a:gd name="connsiteY1" fmla="*/ 45720 h 91440"/>
              </a:gdLst>
              <a:ahLst/>
              <a:cxnLst>
                <a:cxn ang="0">
                  <a:pos x="connsiteX0" y="connsiteY0"/>
                </a:cxn>
                <a:cxn ang="0">
                  <a:pos x="connsiteX1" y="connsiteY1"/>
                </a:cxn>
              </a:cxnLst>
              <a:rect l="l" t="t" r="r" b="b"/>
              <a:pathLst>
                <a:path w="439829" h="91440">
                  <a:moveTo>
                    <a:pt x="0" y="45720"/>
                  </a:moveTo>
                  <a:lnTo>
                    <a:pt x="439829" y="45720"/>
                  </a:lnTo>
                </a:path>
              </a:pathLst>
            </a:custGeom>
            <a:noFill/>
            <a:ln>
              <a:tailEnd type="arrow"/>
            </a:ln>
            <a:scene3d>
              <a:camera prst="orthographicFront"/>
              <a:lightRig rig="threePt" dir="t">
                <a:rot lat="0" lon="0" rev="7500000"/>
              </a:lightRig>
            </a:scene3d>
            <a:sp3d z="-40000" prstMaterial="matte"/>
          </p:spPr>
          <p:style>
            <a:lnRef idx="1">
              <a:schemeClr val="accent6">
                <a:hueOff val="0"/>
                <a:satOff val="0"/>
                <a:lumOff val="0"/>
                <a:alphaOff val="0"/>
              </a:schemeClr>
            </a:lnRef>
            <a:fillRef idx="0">
              <a:scrgbClr r="0" g="0" b="0"/>
            </a:fillRef>
            <a:effectRef idx="0">
              <a:schemeClr val="accent6">
                <a:hueOff val="0"/>
                <a:satOff val="0"/>
                <a:lumOff val="0"/>
                <a:alphaOff val="0"/>
              </a:schemeClr>
            </a:effectRef>
            <a:fontRef idx="minor">
              <a:schemeClr val="tx1">
                <a:hueOff val="0"/>
                <a:satOff val="0"/>
                <a:lumOff val="0"/>
                <a:alphaOff val="0"/>
              </a:schemeClr>
            </a:fontRef>
          </p:style>
          <p:txBody>
            <a:bodyPr spcFirstLastPara="0" vert="horz" wrap="square" lIns="220854" tIns="43368" rIns="220854" bIns="43368"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47" name="任意多边形 46"/>
            <p:cNvSpPr/>
            <p:nvPr/>
          </p:nvSpPr>
          <p:spPr>
            <a:xfrm>
              <a:off x="3549327" y="3474209"/>
              <a:ext cx="2045344" cy="1227206"/>
            </a:xfrm>
            <a:custGeom>
              <a:avLst/>
              <a:gdLst>
                <a:gd name="connsiteX0" fmla="*/ 0 w 2045344"/>
                <a:gd name="connsiteY0" fmla="*/ 0 h 1227206"/>
                <a:gd name="connsiteX1" fmla="*/ 2045344 w 2045344"/>
                <a:gd name="connsiteY1" fmla="*/ 0 h 1227206"/>
                <a:gd name="connsiteX2" fmla="*/ 2045344 w 2045344"/>
                <a:gd name="connsiteY2" fmla="*/ 1227206 h 1227206"/>
                <a:gd name="connsiteX3" fmla="*/ 0 w 2045344"/>
                <a:gd name="connsiteY3" fmla="*/ 1227206 h 1227206"/>
                <a:gd name="connsiteX4" fmla="*/ 0 w 2045344"/>
                <a:gd name="connsiteY4" fmla="*/ 0 h 12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5344" h="1227206">
                  <a:moveTo>
                    <a:pt x="0" y="0"/>
                  </a:moveTo>
                  <a:lnTo>
                    <a:pt x="2045344" y="0"/>
                  </a:lnTo>
                  <a:lnTo>
                    <a:pt x="2045344" y="1227206"/>
                  </a:lnTo>
                  <a:lnTo>
                    <a:pt x="0" y="1227206"/>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CN" altLang="en-US" sz="2200" kern="1200" dirty="0" smtClean="0"/>
                <a:t>参加讨论，对各提案表态</a:t>
              </a:r>
              <a:endParaRPr lang="zh-CN" altLang="en-US" sz="2200" kern="1200" dirty="0"/>
            </a:p>
          </p:txBody>
        </p:sp>
        <p:sp>
          <p:nvSpPr>
            <p:cNvPr id="48" name="任意多边形 47"/>
            <p:cNvSpPr/>
            <p:nvPr/>
          </p:nvSpPr>
          <p:spPr>
            <a:xfrm>
              <a:off x="2056225" y="4699615"/>
              <a:ext cx="5031548" cy="439829"/>
            </a:xfrm>
            <a:custGeom>
              <a:avLst/>
              <a:gdLst>
                <a:gd name="connsiteX0" fmla="*/ 5031548 w 5031548"/>
                <a:gd name="connsiteY0" fmla="*/ 0 h 439829"/>
                <a:gd name="connsiteX1" fmla="*/ 5031548 w 5031548"/>
                <a:gd name="connsiteY1" fmla="*/ 237014 h 439829"/>
                <a:gd name="connsiteX2" fmla="*/ 0 w 5031548"/>
                <a:gd name="connsiteY2" fmla="*/ 237014 h 439829"/>
                <a:gd name="connsiteX3" fmla="*/ 0 w 5031548"/>
                <a:gd name="connsiteY3" fmla="*/ 439829 h 439829"/>
              </a:gdLst>
              <a:ahLst/>
              <a:cxnLst>
                <a:cxn ang="0">
                  <a:pos x="connsiteX0" y="connsiteY0"/>
                </a:cxn>
                <a:cxn ang="0">
                  <a:pos x="connsiteX1" y="connsiteY1"/>
                </a:cxn>
                <a:cxn ang="0">
                  <a:pos x="connsiteX2" y="connsiteY2"/>
                </a:cxn>
                <a:cxn ang="0">
                  <a:pos x="connsiteX3" y="connsiteY3"/>
                </a:cxn>
              </a:cxnLst>
              <a:rect l="l" t="t" r="r" b="b"/>
              <a:pathLst>
                <a:path w="5031548" h="439829">
                  <a:moveTo>
                    <a:pt x="5031548" y="0"/>
                  </a:moveTo>
                  <a:lnTo>
                    <a:pt x="5031548" y="237014"/>
                  </a:lnTo>
                  <a:lnTo>
                    <a:pt x="0" y="237014"/>
                  </a:lnTo>
                  <a:lnTo>
                    <a:pt x="0" y="439829"/>
                  </a:lnTo>
                </a:path>
              </a:pathLst>
            </a:custGeom>
            <a:noFill/>
            <a:ln>
              <a:tailEnd type="arrow"/>
            </a:ln>
            <a:scene3d>
              <a:camera prst="orthographicFront"/>
              <a:lightRig rig="threePt" dir="t">
                <a:rot lat="0" lon="0" rev="7500000"/>
              </a:lightRig>
            </a:scene3d>
            <a:sp3d z="-40000" prstMaterial="matte"/>
          </p:spPr>
          <p:style>
            <a:lnRef idx="1">
              <a:schemeClr val="accent2">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2402137" tIns="217563" rIns="2402137" bIns="217562"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49" name="任意多边形 48"/>
            <p:cNvSpPr/>
            <p:nvPr/>
          </p:nvSpPr>
          <p:spPr>
            <a:xfrm>
              <a:off x="6065101" y="3474209"/>
              <a:ext cx="2045344" cy="1227206"/>
            </a:xfrm>
            <a:custGeom>
              <a:avLst/>
              <a:gdLst>
                <a:gd name="connsiteX0" fmla="*/ 0 w 2045344"/>
                <a:gd name="connsiteY0" fmla="*/ 0 h 1227206"/>
                <a:gd name="connsiteX1" fmla="*/ 2045344 w 2045344"/>
                <a:gd name="connsiteY1" fmla="*/ 0 h 1227206"/>
                <a:gd name="connsiteX2" fmla="*/ 2045344 w 2045344"/>
                <a:gd name="connsiteY2" fmla="*/ 1227206 h 1227206"/>
                <a:gd name="connsiteX3" fmla="*/ 0 w 2045344"/>
                <a:gd name="connsiteY3" fmla="*/ 1227206 h 1227206"/>
                <a:gd name="connsiteX4" fmla="*/ 0 w 2045344"/>
                <a:gd name="connsiteY4" fmla="*/ 0 h 12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5344" h="1227206">
                  <a:moveTo>
                    <a:pt x="0" y="0"/>
                  </a:moveTo>
                  <a:lnTo>
                    <a:pt x="2045344" y="0"/>
                  </a:lnTo>
                  <a:lnTo>
                    <a:pt x="2045344" y="1227206"/>
                  </a:lnTo>
                  <a:lnTo>
                    <a:pt x="0" y="1227206"/>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CN" altLang="en-US" sz="2200" kern="1200" dirty="0" smtClean="0"/>
                <a:t>选择是否正确？</a:t>
              </a:r>
              <a:endParaRPr lang="zh-CN" altLang="en-US" sz="2200" kern="1200" dirty="0"/>
            </a:p>
          </p:txBody>
        </p:sp>
        <p:sp>
          <p:nvSpPr>
            <p:cNvPr id="50" name="任意多边形 49"/>
            <p:cNvSpPr/>
            <p:nvPr/>
          </p:nvSpPr>
          <p:spPr>
            <a:xfrm rot="5400000">
              <a:off x="7258693" y="4906211"/>
              <a:ext cx="439829" cy="91440"/>
            </a:xfrm>
            <a:custGeom>
              <a:avLst/>
              <a:gdLst>
                <a:gd name="connsiteX0" fmla="*/ 0 w 439829"/>
                <a:gd name="connsiteY0" fmla="*/ 45720 h 91440"/>
                <a:gd name="connsiteX1" fmla="*/ 439829 w 439829"/>
                <a:gd name="connsiteY1" fmla="*/ 45720 h 91440"/>
              </a:gdLst>
              <a:ahLst/>
              <a:cxnLst>
                <a:cxn ang="0">
                  <a:pos x="connsiteX0" y="connsiteY0"/>
                </a:cxn>
                <a:cxn ang="0">
                  <a:pos x="connsiteX1" y="connsiteY1"/>
                </a:cxn>
              </a:cxnLst>
              <a:rect l="l" t="t" r="r" b="b"/>
              <a:pathLst>
                <a:path w="439829" h="91440">
                  <a:moveTo>
                    <a:pt x="0" y="45720"/>
                  </a:moveTo>
                  <a:lnTo>
                    <a:pt x="439829" y="45720"/>
                  </a:lnTo>
                </a:path>
              </a:pathLst>
            </a:custGeom>
            <a:noFill/>
            <a:ln>
              <a:tailEnd type="arrow"/>
            </a:ln>
            <a:scene3d>
              <a:camera prst="orthographicFront"/>
              <a:lightRig rig="threePt" dir="t">
                <a:rot lat="0" lon="0" rev="7500000"/>
              </a:lightRig>
            </a:scene3d>
            <a:sp3d z="-40000" prstMaterial="matte"/>
          </p:spPr>
          <p:style>
            <a:lnRef idx="1">
              <a:schemeClr val="accent3">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txBody>
            <a:bodyPr spcFirstLastPara="0" vert="horz" wrap="square" lIns="220854" tIns="43368" rIns="220854" bIns="43368" numCol="1" spcCol="1270" anchor="ctr" anchorCtr="0">
              <a:noAutofit/>
            </a:bodyPr>
            <a:lstStyle/>
            <a:p>
              <a:pPr lvl="0" algn="ctr" defTabSz="222250">
                <a:lnSpc>
                  <a:spcPct val="90000"/>
                </a:lnSpc>
                <a:spcBef>
                  <a:spcPct val="0"/>
                </a:spcBef>
                <a:spcAft>
                  <a:spcPct val="35000"/>
                </a:spcAft>
              </a:pPr>
              <a:endParaRPr lang="zh-CN" altLang="en-US" sz="500" kern="1200"/>
            </a:p>
          </p:txBody>
        </p:sp>
        <p:sp>
          <p:nvSpPr>
            <p:cNvPr id="51" name="任意多边形 50"/>
            <p:cNvSpPr/>
            <p:nvPr/>
          </p:nvSpPr>
          <p:spPr>
            <a:xfrm>
              <a:off x="1033553" y="5171845"/>
              <a:ext cx="2045344" cy="1227206"/>
            </a:xfrm>
            <a:custGeom>
              <a:avLst/>
              <a:gdLst>
                <a:gd name="connsiteX0" fmla="*/ 0 w 2045344"/>
                <a:gd name="connsiteY0" fmla="*/ 0 h 1227206"/>
                <a:gd name="connsiteX1" fmla="*/ 2045344 w 2045344"/>
                <a:gd name="connsiteY1" fmla="*/ 0 h 1227206"/>
                <a:gd name="connsiteX2" fmla="*/ 2045344 w 2045344"/>
                <a:gd name="connsiteY2" fmla="*/ 1227206 h 1227206"/>
                <a:gd name="connsiteX3" fmla="*/ 0 w 2045344"/>
                <a:gd name="connsiteY3" fmla="*/ 1227206 h 1227206"/>
                <a:gd name="connsiteX4" fmla="*/ 0 w 2045344"/>
                <a:gd name="connsiteY4" fmla="*/ 0 h 12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5344" h="1227206">
                  <a:moveTo>
                    <a:pt x="0" y="0"/>
                  </a:moveTo>
                  <a:lnTo>
                    <a:pt x="2045344" y="0"/>
                  </a:lnTo>
                  <a:lnTo>
                    <a:pt x="2045344" y="1227206"/>
                  </a:lnTo>
                  <a:lnTo>
                    <a:pt x="0" y="1227206"/>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CN" altLang="en-US" sz="2200" kern="1200" dirty="0" smtClean="0"/>
                <a:t>渡过危机</a:t>
              </a:r>
              <a:endParaRPr lang="zh-CN" altLang="en-US" sz="2200" kern="1200" dirty="0"/>
            </a:p>
          </p:txBody>
        </p:sp>
        <p:sp>
          <p:nvSpPr>
            <p:cNvPr id="52" name="任意多边形 51"/>
            <p:cNvSpPr/>
            <p:nvPr/>
          </p:nvSpPr>
          <p:spPr>
            <a:xfrm>
              <a:off x="6032701" y="5217565"/>
              <a:ext cx="2045344" cy="1227206"/>
            </a:xfrm>
            <a:custGeom>
              <a:avLst/>
              <a:gdLst>
                <a:gd name="connsiteX0" fmla="*/ 0 w 2045344"/>
                <a:gd name="connsiteY0" fmla="*/ 0 h 1227206"/>
                <a:gd name="connsiteX1" fmla="*/ 2045344 w 2045344"/>
                <a:gd name="connsiteY1" fmla="*/ 0 h 1227206"/>
                <a:gd name="connsiteX2" fmla="*/ 2045344 w 2045344"/>
                <a:gd name="connsiteY2" fmla="*/ 1227206 h 1227206"/>
                <a:gd name="connsiteX3" fmla="*/ 0 w 2045344"/>
                <a:gd name="connsiteY3" fmla="*/ 1227206 h 1227206"/>
                <a:gd name="connsiteX4" fmla="*/ 0 w 2045344"/>
                <a:gd name="connsiteY4" fmla="*/ 0 h 1227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5344" h="1227206">
                  <a:moveTo>
                    <a:pt x="0" y="0"/>
                  </a:moveTo>
                  <a:lnTo>
                    <a:pt x="2045344" y="0"/>
                  </a:lnTo>
                  <a:lnTo>
                    <a:pt x="2045344" y="1227206"/>
                  </a:lnTo>
                  <a:lnTo>
                    <a:pt x="0" y="1227206"/>
                  </a:lnTo>
                  <a:lnTo>
                    <a:pt x="0"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zh-CN" altLang="en-US" sz="2200" kern="1200" dirty="0" smtClean="0"/>
                <a:t>受到危害</a:t>
              </a:r>
              <a:endParaRPr lang="zh-CN" altLang="en-US" sz="2200" kern="1200" dirty="0"/>
            </a:p>
          </p:txBody>
        </p:sp>
      </p:grpSp>
      <p:cxnSp>
        <p:nvCxnSpPr>
          <p:cNvPr id="13" name="肘形连接符 12"/>
          <p:cNvCxnSpPr/>
          <p:nvPr/>
        </p:nvCxnSpPr>
        <p:spPr>
          <a:xfrm flipV="1">
            <a:off x="3059832" y="3356992"/>
            <a:ext cx="4248472" cy="432048"/>
          </a:xfrm>
          <a:prstGeom prst="bentConnector3">
            <a:avLst>
              <a:gd name="adj1" fmla="val 10481"/>
            </a:avLst>
          </a:prstGeom>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7308304" y="306896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76382" y="4139788"/>
            <a:ext cx="415498" cy="369332"/>
          </a:xfrm>
          <a:prstGeom prst="rect">
            <a:avLst/>
          </a:prstGeom>
          <a:noFill/>
        </p:spPr>
        <p:txBody>
          <a:bodyPr wrap="none" rtlCol="0">
            <a:spAutoFit/>
          </a:bodyPr>
          <a:lstStyle/>
          <a:p>
            <a:r>
              <a:rPr lang="zh-CN" altLang="en-US" dirty="0" smtClean="0"/>
              <a:t>是</a:t>
            </a:r>
            <a:endParaRPr lang="zh-CN" altLang="en-US" dirty="0"/>
          </a:p>
        </p:txBody>
      </p:sp>
      <p:sp>
        <p:nvSpPr>
          <p:cNvPr id="20" name="TextBox 19"/>
          <p:cNvSpPr txBox="1"/>
          <p:nvPr/>
        </p:nvSpPr>
        <p:spPr>
          <a:xfrm>
            <a:off x="3076382" y="3429000"/>
            <a:ext cx="415498" cy="369332"/>
          </a:xfrm>
          <a:prstGeom prst="rect">
            <a:avLst/>
          </a:prstGeom>
          <a:noFill/>
        </p:spPr>
        <p:txBody>
          <a:bodyPr wrap="none" rtlCol="0">
            <a:spAutoFit/>
          </a:bodyPr>
          <a:lstStyle/>
          <a:p>
            <a:r>
              <a:rPr lang="zh-CN" altLang="en-US" dirty="0"/>
              <a:t>否</a:t>
            </a:r>
            <a:endParaRPr lang="zh-CN" altLang="en-US" dirty="0"/>
          </a:p>
        </p:txBody>
      </p:sp>
      <p:sp>
        <p:nvSpPr>
          <p:cNvPr id="53" name="TextBox 52"/>
          <p:cNvSpPr txBox="1"/>
          <p:nvPr/>
        </p:nvSpPr>
        <p:spPr>
          <a:xfrm>
            <a:off x="5649603" y="4582599"/>
            <a:ext cx="415498" cy="369332"/>
          </a:xfrm>
          <a:prstGeom prst="rect">
            <a:avLst/>
          </a:prstGeom>
          <a:noFill/>
        </p:spPr>
        <p:txBody>
          <a:bodyPr wrap="none" rtlCol="0">
            <a:spAutoFit/>
          </a:bodyPr>
          <a:lstStyle/>
          <a:p>
            <a:r>
              <a:rPr lang="zh-CN" altLang="en-US" dirty="0" smtClean="0"/>
              <a:t>是</a:t>
            </a:r>
            <a:endParaRPr lang="zh-CN" altLang="en-US" dirty="0"/>
          </a:p>
        </p:txBody>
      </p:sp>
      <p:sp>
        <p:nvSpPr>
          <p:cNvPr id="54" name="TextBox 53"/>
          <p:cNvSpPr txBox="1"/>
          <p:nvPr/>
        </p:nvSpPr>
        <p:spPr>
          <a:xfrm>
            <a:off x="7524328" y="4763891"/>
            <a:ext cx="415498" cy="369332"/>
          </a:xfrm>
          <a:prstGeom prst="rect">
            <a:avLst/>
          </a:prstGeom>
          <a:noFill/>
        </p:spPr>
        <p:txBody>
          <a:bodyPr wrap="none" rtlCol="0">
            <a:spAutoFit/>
          </a:bodyPr>
          <a:lstStyle/>
          <a:p>
            <a:r>
              <a:rPr lang="zh-CN" altLang="en-US" dirty="0"/>
              <a:t>否</a:t>
            </a:r>
            <a:endParaRPr lang="zh-CN" altLang="en-US" dirty="0"/>
          </a:p>
        </p:txBody>
      </p:sp>
    </p:spTree>
    <p:extLst>
      <p:ext uri="{BB962C8B-B14F-4D97-AF65-F5344CB8AC3E}">
        <p14:creationId xmlns:p14="http://schemas.microsoft.com/office/powerpoint/2010/main" val="73081663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角色设计</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388696840"/>
              </p:ext>
            </p:extLst>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494788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58180" y="2967335"/>
            <a:ext cx="2627642" cy="923330"/>
          </a:xfrm>
          <a:prstGeom prst="rect">
            <a:avLst/>
          </a:prstGeom>
          <a:noFill/>
        </p:spPr>
        <p:txBody>
          <a:bodyPr wrap="none" lIns="91440" tIns="45720" rIns="91440" bIns="45720">
            <a:spAutoFit/>
          </a:bodyPr>
          <a:lstStyle/>
          <a:p>
            <a:pPr algn="ctr"/>
            <a:r>
              <a:rPr lang="en-US" altLang="zh-CN"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End</a:t>
            </a:r>
            <a:endParaRPr lang="zh-CN" altLang="en-US" sz="5400" b="1" i="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矩形 4"/>
          <p:cNvSpPr/>
          <p:nvPr/>
        </p:nvSpPr>
        <p:spPr>
          <a:xfrm>
            <a:off x="2809340" y="3657798"/>
            <a:ext cx="3525325" cy="923330"/>
          </a:xfrm>
          <a:prstGeom prst="rect">
            <a:avLst/>
          </a:prstGeom>
          <a:noFill/>
        </p:spPr>
        <p:txBody>
          <a:bodyPr wrap="none" lIns="91440" tIns="45720" rIns="91440" bIns="45720">
            <a:spAutoFit/>
          </a:bodyPr>
          <a:lstStyle/>
          <a:p>
            <a:pPr algn="ctr"/>
            <a:r>
              <a:rPr lang="en-US" altLang="zh-CN"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zh-CN" altLang="en-US" sz="5400" b="1" i="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416432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34" presetClass="emph" presetSubtype="0" fill="hold" grpId="1" nodeType="after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4"/>
                                        </p:tgtEl>
                                        <p:attrNameLst>
                                          <p:attrName>ppt_x</p:attrName>
                                          <p:attrName>ppt_y</p:attrName>
                                        </p:attrNameLst>
                                      </p:cBhvr>
                                    </p:animMotion>
                                    <p:animRot by="1500000">
                                      <p:cBhvr>
                                        <p:cTn id="11" dur="125" fill="hold">
                                          <p:stCondLst>
                                            <p:cond delay="0"/>
                                          </p:stCondLst>
                                        </p:cTn>
                                        <p:tgtEl>
                                          <p:spTgt spid="4"/>
                                        </p:tgtEl>
                                        <p:attrNameLst>
                                          <p:attrName>r</p:attrName>
                                        </p:attrNameLst>
                                      </p:cBhvr>
                                    </p:animRot>
                                    <p:animRot by="-1500000">
                                      <p:cBhvr>
                                        <p:cTn id="12" dur="125" fill="hold">
                                          <p:stCondLst>
                                            <p:cond delay="125"/>
                                          </p:stCondLst>
                                        </p:cTn>
                                        <p:tgtEl>
                                          <p:spTgt spid="4"/>
                                        </p:tgtEl>
                                        <p:attrNameLst>
                                          <p:attrName>r</p:attrName>
                                        </p:attrNameLst>
                                      </p:cBhvr>
                                    </p:animRot>
                                    <p:animRot by="-1500000">
                                      <p:cBhvr>
                                        <p:cTn id="13" dur="125" fill="hold">
                                          <p:stCondLst>
                                            <p:cond delay="250"/>
                                          </p:stCondLst>
                                        </p:cTn>
                                        <p:tgtEl>
                                          <p:spTgt spid="4"/>
                                        </p:tgtEl>
                                        <p:attrNameLst>
                                          <p:attrName>r</p:attrName>
                                        </p:attrNameLst>
                                      </p:cBhvr>
                                    </p:animRot>
                                    <p:animRot by="1500000">
                                      <p:cBhvr>
                                        <p:cTn id="14" dur="125" fill="hold">
                                          <p:stCondLst>
                                            <p:cond delay="375"/>
                                          </p:stCondLst>
                                        </p:cTn>
                                        <p:tgtEl>
                                          <p:spTgt spid="4"/>
                                        </p:tgtEl>
                                        <p:attrNameLst>
                                          <p:attrName>r</p:attrName>
                                        </p:attrNameLst>
                                      </p:cBhvr>
                                    </p:animRot>
                                  </p:childTnLst>
                                </p:cTn>
                              </p:par>
                            </p:childTnLst>
                          </p:cTn>
                        </p:par>
                        <p:par>
                          <p:cTn id="15" fill="hold">
                            <p:stCondLst>
                              <p:cond delay="1250"/>
                            </p:stCondLst>
                            <p:childTnLst>
                              <p:par>
                                <p:cTn id="16" presetID="10" presetClass="entr" presetSubtype="0" fill="hold" grpId="0" nodeType="afterEffect">
                                  <p:stCondLst>
                                    <p:cond delay="0"/>
                                  </p:stCondLst>
                                  <p:iterate type="lt">
                                    <p:tmPct val="0"/>
                                  </p:iterate>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par>
                          <p:cTn id="19" fill="hold">
                            <p:stCondLst>
                              <p:cond delay="1750"/>
                            </p:stCondLst>
                            <p:childTnLst>
                              <p:par>
                                <p:cTn id="20" presetID="34" presetClass="emph" presetSubtype="0" fill="hold" grpId="1" nodeType="afterEffect">
                                  <p:stCondLst>
                                    <p:cond delay="0"/>
                                  </p:stCondLst>
                                  <p:iterate type="lt">
                                    <p:tmPct val="10000"/>
                                  </p:iterate>
                                  <p:childTnLst>
                                    <p:animMotion origin="layout" path="M 0.0 0.0 L 0.0 -0.07213" pathEditMode="relative" ptsTypes="">
                                      <p:cBhvr>
                                        <p:cTn id="21" dur="250" accel="50000" decel="50000" autoRev="1" fill="hold">
                                          <p:stCondLst>
                                            <p:cond delay="0"/>
                                          </p:stCondLst>
                                        </p:cTn>
                                        <p:tgtEl>
                                          <p:spTgt spid="5"/>
                                        </p:tgtEl>
                                        <p:attrNameLst>
                                          <p:attrName>ppt_x</p:attrName>
                                          <p:attrName>ppt_y</p:attrName>
                                        </p:attrNameLst>
                                      </p:cBhvr>
                                    </p:animMotion>
                                    <p:animRot by="1500000">
                                      <p:cBhvr>
                                        <p:cTn id="22" dur="125" fill="hold">
                                          <p:stCondLst>
                                            <p:cond delay="0"/>
                                          </p:stCondLst>
                                        </p:cTn>
                                        <p:tgtEl>
                                          <p:spTgt spid="5"/>
                                        </p:tgtEl>
                                        <p:attrNameLst>
                                          <p:attrName>r</p:attrName>
                                        </p:attrNameLst>
                                      </p:cBhvr>
                                    </p:animRot>
                                    <p:animRot by="-1500000">
                                      <p:cBhvr>
                                        <p:cTn id="23" dur="125" fill="hold">
                                          <p:stCondLst>
                                            <p:cond delay="125"/>
                                          </p:stCondLst>
                                        </p:cTn>
                                        <p:tgtEl>
                                          <p:spTgt spid="5"/>
                                        </p:tgtEl>
                                        <p:attrNameLst>
                                          <p:attrName>r</p:attrName>
                                        </p:attrNameLst>
                                      </p:cBhvr>
                                    </p:animRot>
                                    <p:animRot by="-1500000">
                                      <p:cBhvr>
                                        <p:cTn id="24" dur="125" fill="hold">
                                          <p:stCondLst>
                                            <p:cond delay="250"/>
                                          </p:stCondLst>
                                        </p:cTn>
                                        <p:tgtEl>
                                          <p:spTgt spid="5"/>
                                        </p:tgtEl>
                                        <p:attrNameLst>
                                          <p:attrName>r</p:attrName>
                                        </p:attrNameLst>
                                      </p:cBhvr>
                                    </p:animRot>
                                    <p:animRot by="1500000">
                                      <p:cBhvr>
                                        <p:cTn id="25"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学习</a:t>
            </a:r>
            <a:r>
              <a:rPr lang="zh-CN" altLang="en-US" dirty="0" smtClean="0"/>
              <a:t>者特征分析</a:t>
            </a:r>
            <a:endParaRPr lang="zh-CN" altLang="en-US" dirty="0"/>
          </a:p>
        </p:txBody>
      </p:sp>
      <p:sp>
        <p:nvSpPr>
          <p:cNvPr id="3" name="内容占位符 2"/>
          <p:cNvSpPr>
            <a:spLocks noGrp="1"/>
          </p:cNvSpPr>
          <p:nvPr>
            <p:ph idx="1"/>
          </p:nvPr>
        </p:nvSpPr>
        <p:spPr/>
        <p:txBody>
          <a:bodyPr/>
          <a:lstStyle/>
          <a:p>
            <a:r>
              <a:rPr lang="zh-CN" altLang="en-US" dirty="0" smtClean="0"/>
              <a:t>适用对象：大学生或以上学历</a:t>
            </a:r>
            <a:endParaRPr lang="en-US" altLang="zh-CN" dirty="0" smtClean="0"/>
          </a:p>
          <a:p>
            <a:r>
              <a:rPr lang="zh-CN" altLang="en-US" dirty="0" smtClean="0"/>
              <a:t>对象特点：</a:t>
            </a:r>
            <a:endParaRPr lang="en-US" altLang="zh-CN" dirty="0" smtClean="0"/>
          </a:p>
          <a:p>
            <a:pPr marL="633222" indent="-514350">
              <a:buFont typeface="+mj-lt"/>
              <a:buAutoNum type="arabicPeriod"/>
            </a:pPr>
            <a:r>
              <a:rPr lang="zh-CN" altLang="en-US" dirty="0" smtClean="0"/>
              <a:t>对核安全相关知识有兴趣；</a:t>
            </a:r>
            <a:endParaRPr lang="en-US" altLang="zh-CN" dirty="0" smtClean="0"/>
          </a:p>
          <a:p>
            <a:pPr marL="633222" indent="-514350">
              <a:buFont typeface="+mj-lt"/>
              <a:buAutoNum type="arabicPeriod"/>
            </a:pPr>
            <a:r>
              <a:rPr lang="zh-CN" altLang="en-US" dirty="0"/>
              <a:t>具有一定</a:t>
            </a:r>
            <a:r>
              <a:rPr lang="zh-CN" altLang="en-US" dirty="0" smtClean="0"/>
              <a:t>的背景知识；</a:t>
            </a:r>
            <a:endParaRPr lang="en-US" altLang="zh-CN" dirty="0" smtClean="0"/>
          </a:p>
          <a:p>
            <a:pPr marL="633222" indent="-514350">
              <a:buFont typeface="+mj-lt"/>
              <a:buAutoNum type="arabicPeriod"/>
            </a:pPr>
            <a:r>
              <a:rPr lang="zh-CN" altLang="en-US" dirty="0" smtClean="0"/>
              <a:t>具有较强的电脑操作能力；</a:t>
            </a:r>
            <a:endParaRPr lang="en-US" altLang="zh-CN" dirty="0" smtClean="0"/>
          </a:p>
          <a:p>
            <a:pPr marL="633222" indent="-514350">
              <a:buFont typeface="+mj-lt"/>
              <a:buAutoNum type="arabicPeriod"/>
            </a:pPr>
            <a:r>
              <a:rPr lang="zh-CN" altLang="en-US" dirty="0" smtClean="0"/>
              <a:t>注重代入感和游戏体验。</a:t>
            </a:r>
            <a:endParaRPr lang="en-US" altLang="zh-CN" dirty="0" smtClean="0"/>
          </a:p>
        </p:txBody>
      </p:sp>
    </p:spTree>
    <p:extLst>
      <p:ext uri="{BB962C8B-B14F-4D97-AF65-F5344CB8AC3E}">
        <p14:creationId xmlns:p14="http://schemas.microsoft.com/office/powerpoint/2010/main" val="30821337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学习目标分析</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4211076920"/>
              </p:ext>
            </p:extLst>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103369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学习内容分析</a:t>
            </a:r>
            <a:endParaRPr lang="zh-CN" altLang="en-US" dirty="0"/>
          </a:p>
        </p:txBody>
      </p:sp>
      <p:sp>
        <p:nvSpPr>
          <p:cNvPr id="3" name="内容占位符 2"/>
          <p:cNvSpPr>
            <a:spLocks noGrp="1"/>
          </p:cNvSpPr>
          <p:nvPr>
            <p:ph idx="1"/>
          </p:nvPr>
        </p:nvSpPr>
        <p:spPr/>
        <p:txBody>
          <a:bodyPr/>
          <a:lstStyle/>
          <a:p>
            <a:r>
              <a:rPr lang="zh-CN" altLang="en-US" dirty="0"/>
              <a:t>本严肃游戏的学习内容是</a:t>
            </a:r>
            <a:r>
              <a:rPr lang="zh-CN" altLang="en-US" dirty="0" smtClean="0"/>
              <a:t>关于核安全</a:t>
            </a:r>
            <a:r>
              <a:rPr lang="zh-CN" altLang="en-US" dirty="0"/>
              <a:t>基础知识</a:t>
            </a:r>
            <a:r>
              <a:rPr lang="zh-CN" altLang="en-US" dirty="0" smtClean="0"/>
              <a:t>的相关内容</a:t>
            </a:r>
            <a:r>
              <a:rPr lang="zh-CN" altLang="en-US" dirty="0"/>
              <a:t>，</a:t>
            </a:r>
            <a:r>
              <a:rPr lang="zh-CN" altLang="en-US" dirty="0" smtClean="0"/>
              <a:t>包括放射性的来源、射线的种类、不同射线对人体的影响和放射性应急防护等内容。</a:t>
            </a:r>
            <a:endParaRPr lang="zh-CN" altLang="en-US" dirty="0"/>
          </a:p>
        </p:txBody>
      </p:sp>
    </p:spTree>
    <p:extLst>
      <p:ext uri="{BB962C8B-B14F-4D97-AF65-F5344CB8AC3E}">
        <p14:creationId xmlns:p14="http://schemas.microsoft.com/office/powerpoint/2010/main" val="405101580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游戏类型的选择</a:t>
            </a:r>
            <a:endParaRPr lang="zh-CN" altLang="en-US" dirty="0"/>
          </a:p>
        </p:txBody>
      </p:sp>
      <p:sp>
        <p:nvSpPr>
          <p:cNvPr id="3" name="内容占位符 2"/>
          <p:cNvSpPr>
            <a:spLocks noGrp="1"/>
          </p:cNvSpPr>
          <p:nvPr>
            <p:ph idx="1"/>
          </p:nvPr>
        </p:nvSpPr>
        <p:spPr/>
        <p:txBody>
          <a:bodyPr/>
          <a:lstStyle/>
          <a:p>
            <a:r>
              <a:rPr lang="zh-CN" altLang="en-US" dirty="0" smtClean="0"/>
              <a:t>由于本游戏的学习内容主要为科普性质的核安全知识普及以及应急情况下的自我防护，因此玩家在游戏中应能即时与环境互动，而不是回合制类的游戏；</a:t>
            </a:r>
            <a:endParaRPr lang="en-US" altLang="zh-CN" dirty="0" smtClean="0"/>
          </a:p>
          <a:p>
            <a:r>
              <a:rPr lang="zh-CN" altLang="en-US" dirty="0" smtClean="0"/>
              <a:t>为了方便玩家操作，同时尽量真实的模拟现实情况视角，采取第三人称角色扮演类的游戏类型。</a:t>
            </a:r>
            <a:endParaRPr lang="zh-CN" altLang="en-US" dirty="0"/>
          </a:p>
        </p:txBody>
      </p:sp>
    </p:spTree>
    <p:extLst>
      <p:ext uri="{BB962C8B-B14F-4D97-AF65-F5344CB8AC3E}">
        <p14:creationId xmlns:p14="http://schemas.microsoft.com/office/powerpoint/2010/main" val="405862699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游戏故事情节设计</a:t>
            </a:r>
            <a:r>
              <a:rPr lang="en-US" altLang="zh-CN" dirty="0" smtClean="0"/>
              <a:t>——</a:t>
            </a:r>
            <a:r>
              <a:rPr lang="zh-CN" altLang="en-US" dirty="0" smtClean="0"/>
              <a:t>背景故事</a:t>
            </a:r>
            <a:endParaRPr lang="zh-CN" altLang="en-US" dirty="0"/>
          </a:p>
        </p:txBody>
      </p:sp>
      <p:sp>
        <p:nvSpPr>
          <p:cNvPr id="3" name="内容占位符 2"/>
          <p:cNvSpPr>
            <a:spLocks noGrp="1"/>
          </p:cNvSpPr>
          <p:nvPr>
            <p:ph idx="1"/>
          </p:nvPr>
        </p:nvSpPr>
        <p:spPr/>
        <p:txBody>
          <a:bodyPr/>
          <a:lstStyle/>
          <a:p>
            <a:r>
              <a:rPr lang="zh-CN" altLang="en-US" dirty="0" smtClean="0"/>
              <a:t>科学家发现，一颗带有强辐射的小行星正在告诉向地球飞来，预计将在</a:t>
            </a:r>
            <a:r>
              <a:rPr lang="en-US" altLang="zh-CN" dirty="0" smtClean="0"/>
              <a:t>2012</a:t>
            </a:r>
            <a:r>
              <a:rPr lang="zh-CN" altLang="en-US" dirty="0" smtClean="0"/>
              <a:t>年</a:t>
            </a:r>
            <a:r>
              <a:rPr lang="en-US" altLang="zh-CN" dirty="0" smtClean="0"/>
              <a:t>12</a:t>
            </a:r>
            <a:r>
              <a:rPr lang="zh-CN" altLang="en-US" dirty="0" smtClean="0"/>
              <a:t>月</a:t>
            </a:r>
            <a:r>
              <a:rPr lang="en-US" altLang="zh-CN" dirty="0" smtClean="0"/>
              <a:t>21</a:t>
            </a:r>
            <a:r>
              <a:rPr lang="zh-CN" altLang="en-US" dirty="0" smtClean="0"/>
              <a:t>日撞击地球。人类为了自身的命运必须行动起来。目前的一个计划是利用核弹头轰击小行星，迫使其改变轨道，但可能会导致产生一些高放射性的岩石碎片，可能会威胁到月球基地中的你的生命安全。。。</a:t>
            </a:r>
            <a:endParaRPr lang="zh-CN" altLang="en-US" dirty="0"/>
          </a:p>
        </p:txBody>
      </p:sp>
    </p:spTree>
    <p:extLst>
      <p:ext uri="{BB962C8B-B14F-4D97-AF65-F5344CB8AC3E}">
        <p14:creationId xmlns:p14="http://schemas.microsoft.com/office/powerpoint/2010/main" val="225274507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游戏故事情节设计</a:t>
            </a:r>
            <a:r>
              <a:rPr lang="en-US" altLang="zh-CN" dirty="0"/>
              <a:t>——</a:t>
            </a:r>
            <a:r>
              <a:rPr lang="zh-CN" altLang="en-US" dirty="0"/>
              <a:t>背景故事</a:t>
            </a:r>
          </a:p>
        </p:txBody>
      </p:sp>
      <p:sp>
        <p:nvSpPr>
          <p:cNvPr id="3" name="内容占位符 2"/>
          <p:cNvSpPr>
            <a:spLocks noGrp="1"/>
          </p:cNvSpPr>
          <p:nvPr>
            <p:ph idx="1"/>
          </p:nvPr>
        </p:nvSpPr>
        <p:spPr/>
        <p:txBody>
          <a:bodyPr/>
          <a:lstStyle/>
          <a:p>
            <a:r>
              <a:rPr lang="zh-CN" altLang="en-US" dirty="0" smtClean="0"/>
              <a:t>作为一个刚刚到达月球的新手宇航员，为了活下去，你必须学习辐射防护的相关知识，并用手头的材料保护自己不受辐射的危害。</a:t>
            </a:r>
            <a:endParaRPr lang="zh-CN" altLang="en-US" dirty="0"/>
          </a:p>
        </p:txBody>
      </p:sp>
    </p:spTree>
    <p:extLst>
      <p:ext uri="{BB962C8B-B14F-4D97-AF65-F5344CB8AC3E}">
        <p14:creationId xmlns:p14="http://schemas.microsoft.com/office/powerpoint/2010/main" val="11273609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游戏故事情节设计</a:t>
            </a:r>
            <a:r>
              <a:rPr lang="en-US" altLang="zh-CN" dirty="0" smtClean="0"/>
              <a:t>——</a:t>
            </a:r>
            <a:r>
              <a:rPr lang="zh-CN" altLang="en-US" dirty="0"/>
              <a:t>情节发展</a:t>
            </a:r>
          </a:p>
        </p:txBody>
      </p:sp>
      <p:graphicFrame>
        <p:nvGraphicFramePr>
          <p:cNvPr id="6" name="内容占位符 5"/>
          <p:cNvGraphicFramePr>
            <a:graphicFrameLocks noGrp="1"/>
          </p:cNvGraphicFramePr>
          <p:nvPr>
            <p:ph idx="1"/>
            <p:extLst>
              <p:ext uri="{D42A27DB-BD31-4B8C-83A1-F6EECF244321}">
                <p14:modId xmlns:p14="http://schemas.microsoft.com/office/powerpoint/2010/main" val="1258060365"/>
              </p:ext>
            </p:extLst>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461516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游戏故事情节设计</a:t>
            </a:r>
            <a:r>
              <a:rPr lang="en-US" altLang="zh-CN" dirty="0"/>
              <a:t>——</a:t>
            </a:r>
            <a:r>
              <a:rPr lang="zh-CN" altLang="en-US" dirty="0"/>
              <a:t>情节发展</a:t>
            </a:r>
          </a:p>
        </p:txBody>
      </p:sp>
      <p:sp>
        <p:nvSpPr>
          <p:cNvPr id="3" name="内容占位符 2"/>
          <p:cNvSpPr>
            <a:spLocks noGrp="1"/>
          </p:cNvSpPr>
          <p:nvPr>
            <p:ph idx="1"/>
          </p:nvPr>
        </p:nvSpPr>
        <p:spPr/>
        <p:txBody>
          <a:bodyPr/>
          <a:lstStyle/>
          <a:p>
            <a:r>
              <a:rPr lang="zh-CN" altLang="en-US" dirty="0" smtClean="0"/>
              <a:t>玩家刚刚到达月球基地，首先</a:t>
            </a:r>
            <a:r>
              <a:rPr lang="zh-CN" altLang="en-US" dirty="0" smtClean="0"/>
              <a:t>在小队长</a:t>
            </a:r>
            <a:r>
              <a:rPr lang="en-US" altLang="zh-CN" dirty="0" smtClean="0"/>
              <a:t>Alex</a:t>
            </a:r>
            <a:r>
              <a:rPr lang="zh-CN" altLang="en-US" dirty="0" smtClean="0"/>
              <a:t>的指导下在月球</a:t>
            </a:r>
            <a:r>
              <a:rPr lang="zh-CN" altLang="en-US" dirty="0" smtClean="0"/>
              <a:t>基地中熟悉如何行走以及和环境互动，当准备完毕后来到基地大厅，此时得到有关小行星的消息，需要基地成员利用现有设备进行防护自救</a:t>
            </a:r>
            <a:r>
              <a:rPr lang="zh-CN" altLang="en-US" dirty="0" smtClean="0"/>
              <a:t>。</a:t>
            </a:r>
            <a:r>
              <a:rPr lang="en-US" altLang="zh-CN" dirty="0" smtClean="0"/>
              <a:t>Alex</a:t>
            </a:r>
            <a:r>
              <a:rPr lang="zh-CN" altLang="en-US" dirty="0" smtClean="0"/>
              <a:t>让各人自由行动，之后将在大厅集合讨论方案。</a:t>
            </a:r>
            <a:endParaRPr lang="zh-CN" altLang="en-US" dirty="0"/>
          </a:p>
        </p:txBody>
      </p:sp>
    </p:spTree>
    <p:extLst>
      <p:ext uri="{BB962C8B-B14F-4D97-AF65-F5344CB8AC3E}">
        <p14:creationId xmlns:p14="http://schemas.microsoft.com/office/powerpoint/2010/main" val="41332513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模块">
  <a:themeElements>
    <a:clrScheme name="模块">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模块">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模块">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1231</TotalTime>
  <Words>697</Words>
  <Application>Microsoft Office PowerPoint</Application>
  <PresentationFormat>全屏显示(4:3)</PresentationFormat>
  <Paragraphs>60</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模块</vt:lpstr>
      <vt:lpstr>严肃游戏设计——核安全教育</vt:lpstr>
      <vt:lpstr>学习者特征分析</vt:lpstr>
      <vt:lpstr>学习目标分析</vt:lpstr>
      <vt:lpstr>学习内容分析</vt:lpstr>
      <vt:lpstr>游戏类型的选择</vt:lpstr>
      <vt:lpstr>游戏故事情节设计——背景故事</vt:lpstr>
      <vt:lpstr>游戏故事情节设计——背景故事</vt:lpstr>
      <vt:lpstr>游戏故事情节设计——情节发展</vt:lpstr>
      <vt:lpstr>游戏故事情节设计——情节发展</vt:lpstr>
      <vt:lpstr>游戏故事情节设计——情节发展</vt:lpstr>
      <vt:lpstr>游戏故事情节设计——情节发展</vt:lpstr>
      <vt:lpstr>游戏故事情节设计——情节发展</vt:lpstr>
      <vt:lpstr>角色设计</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严肃游戏设计——核安全教育</dc:title>
  <dc:creator>Bjun</dc:creator>
  <cp:lastModifiedBy>Bjun</cp:lastModifiedBy>
  <cp:revision>27</cp:revision>
  <dcterms:created xsi:type="dcterms:W3CDTF">2012-12-16T18:01:35Z</dcterms:created>
  <dcterms:modified xsi:type="dcterms:W3CDTF">2012-12-17T15:01:37Z</dcterms:modified>
</cp:coreProperties>
</file>