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6"/>
  </p:notesMasterIdLst>
  <p:sldIdLst>
    <p:sldId id="256" r:id="rId2"/>
    <p:sldId id="257" r:id="rId3"/>
    <p:sldId id="672" r:id="rId4"/>
    <p:sldId id="504" r:id="rId5"/>
    <p:sldId id="701" r:id="rId6"/>
    <p:sldId id="588" r:id="rId7"/>
    <p:sldId id="696" r:id="rId8"/>
    <p:sldId id="702" r:id="rId9"/>
    <p:sldId id="674" r:id="rId10"/>
    <p:sldId id="675" r:id="rId11"/>
    <p:sldId id="676" r:id="rId12"/>
    <p:sldId id="677" r:id="rId13"/>
    <p:sldId id="678" r:id="rId14"/>
    <p:sldId id="681" r:id="rId15"/>
    <p:sldId id="682" r:id="rId16"/>
    <p:sldId id="683" r:id="rId17"/>
    <p:sldId id="684" r:id="rId18"/>
    <p:sldId id="697" r:id="rId19"/>
    <p:sldId id="698" r:id="rId20"/>
    <p:sldId id="685" r:id="rId21"/>
    <p:sldId id="686" r:id="rId22"/>
    <p:sldId id="687" r:id="rId23"/>
    <p:sldId id="688" r:id="rId24"/>
    <p:sldId id="586" r:id="rId25"/>
    <p:sldId id="699" r:id="rId26"/>
    <p:sldId id="700" r:id="rId27"/>
    <p:sldId id="626" r:id="rId28"/>
    <p:sldId id="293" r:id="rId29"/>
    <p:sldId id="296" r:id="rId30"/>
    <p:sldId id="592" r:id="rId31"/>
    <p:sldId id="299" r:id="rId32"/>
    <p:sldId id="673" r:id="rId33"/>
    <p:sldId id="509" r:id="rId34"/>
    <p:sldId id="593" r:id="rId35"/>
    <p:sldId id="515" r:id="rId36"/>
    <p:sldId id="650" r:id="rId37"/>
    <p:sldId id="703" r:id="rId38"/>
    <p:sldId id="704" r:id="rId39"/>
    <p:sldId id="705" r:id="rId40"/>
    <p:sldId id="706" r:id="rId41"/>
    <p:sldId id="707" r:id="rId42"/>
    <p:sldId id="403" r:id="rId43"/>
    <p:sldId id="269" r:id="rId44"/>
    <p:sldId id="625" r:id="rId4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13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DF6BF-8E3F-4678-9D37-0779647FA79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BF1F937-F68E-49A2-A070-1E335FC0A7B6}">
      <dgm:prSet phldrT="[文本]"/>
      <dgm:spPr/>
      <dgm:t>
        <a:bodyPr/>
        <a:lstStyle/>
        <a:p>
          <a:r>
            <a:rPr lang="en-US" altLang="zh-CN" dirty="0" smtClean="0"/>
            <a:t>Traditionally</a:t>
          </a:r>
          <a:endParaRPr lang="zh-CN" altLang="en-US" dirty="0"/>
        </a:p>
      </dgm:t>
    </dgm:pt>
    <dgm:pt modelId="{F10C2D72-584E-4574-9042-D39F65C55105}" type="parTrans" cxnId="{B20F3E28-E49A-4169-B910-04A0F8FEC97F}">
      <dgm:prSet/>
      <dgm:spPr/>
      <dgm:t>
        <a:bodyPr/>
        <a:lstStyle/>
        <a:p>
          <a:endParaRPr lang="zh-CN" altLang="en-US"/>
        </a:p>
      </dgm:t>
    </dgm:pt>
    <dgm:pt modelId="{1552B688-EA18-4538-89D7-60CB5F80FCF2}" type="sibTrans" cxnId="{B20F3E28-E49A-4169-B910-04A0F8FEC97F}">
      <dgm:prSet/>
      <dgm:spPr/>
      <dgm:t>
        <a:bodyPr/>
        <a:lstStyle/>
        <a:p>
          <a:endParaRPr lang="zh-CN" altLang="en-US"/>
        </a:p>
      </dgm:t>
    </dgm:pt>
    <dgm:pt modelId="{BFA55A02-2839-4FC0-AEB5-9674D6AAB22D}">
      <dgm:prSet phldrT="[文本]"/>
      <dgm:spPr/>
      <dgm:t>
        <a:bodyPr/>
        <a:lstStyle/>
        <a:p>
          <a:r>
            <a:rPr lang="en-US" altLang="zh-CN" dirty="0" smtClean="0"/>
            <a:t>Recently</a:t>
          </a:r>
          <a:endParaRPr lang="zh-CN" altLang="en-US" dirty="0"/>
        </a:p>
      </dgm:t>
    </dgm:pt>
    <dgm:pt modelId="{7B5E7B84-DF9B-4354-B73A-A2CD1F3ABEB2}" type="parTrans" cxnId="{7A0040C1-44F2-48ED-9B80-647D238E804C}">
      <dgm:prSet/>
      <dgm:spPr/>
      <dgm:t>
        <a:bodyPr/>
        <a:lstStyle/>
        <a:p>
          <a:endParaRPr lang="zh-CN" altLang="en-US"/>
        </a:p>
      </dgm:t>
    </dgm:pt>
    <dgm:pt modelId="{FFAED0FB-83D0-411B-83A6-CAE1C9CA0CFB}" type="sibTrans" cxnId="{7A0040C1-44F2-48ED-9B80-647D238E804C}">
      <dgm:prSet/>
      <dgm:spPr/>
      <dgm:t>
        <a:bodyPr/>
        <a:lstStyle/>
        <a:p>
          <a:endParaRPr lang="zh-CN" altLang="en-US"/>
        </a:p>
      </dgm:t>
    </dgm:pt>
    <dgm:pt modelId="{1C9E51C2-AD8A-48C8-BFB8-F138D2533C06}" type="pres">
      <dgm:prSet presAssocID="{645DF6BF-8E3F-4678-9D37-0779647FA79C}" presName="CompostProcess" presStyleCnt="0">
        <dgm:presLayoutVars>
          <dgm:dir/>
          <dgm:resizeHandles val="exact"/>
        </dgm:presLayoutVars>
      </dgm:prSet>
      <dgm:spPr/>
    </dgm:pt>
    <dgm:pt modelId="{C32D1F75-8906-44E2-904B-C0A6F343CEBB}" type="pres">
      <dgm:prSet presAssocID="{645DF6BF-8E3F-4678-9D37-0779647FA79C}" presName="arrow" presStyleLbl="bgShp" presStyleIdx="0" presStyleCnt="1" custLinFactNeighborX="-11840" custLinFactNeighborY="3333"/>
      <dgm:spPr/>
    </dgm:pt>
    <dgm:pt modelId="{E1A31778-CD57-45DC-BA9A-5D0715421E26}" type="pres">
      <dgm:prSet presAssocID="{645DF6BF-8E3F-4678-9D37-0779647FA79C}" presName="linearProcess" presStyleCnt="0"/>
      <dgm:spPr/>
    </dgm:pt>
    <dgm:pt modelId="{D18C572E-F8C2-4810-BCE8-EF8BDE223056}" type="pres">
      <dgm:prSet presAssocID="{2BF1F937-F68E-49A2-A070-1E335FC0A7B6}" presName="textNode" presStyleLbl="node1" presStyleIdx="0" presStyleCnt="2" custScaleX="68990" custLinFactX="-20845" custLinFactNeighborX="-100000" custLinFactNeighborY="-43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C34EB74-E501-4310-BC2E-5207CE80C21D}" type="pres">
      <dgm:prSet presAssocID="{1552B688-EA18-4538-89D7-60CB5F80FCF2}" presName="sibTrans" presStyleCnt="0"/>
      <dgm:spPr/>
    </dgm:pt>
    <dgm:pt modelId="{FBCEB2A6-523E-46DF-8394-870BC23BE8DA}" type="pres">
      <dgm:prSet presAssocID="{BFA55A02-2839-4FC0-AEB5-9674D6AAB22D}" presName="textNode" presStyleLbl="node1" presStyleIdx="1" presStyleCnt="2" custLinFactX="19051" custLinFactNeighborX="100000" custLinFactNeighborY="-416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5ECE964-9C0D-411E-AB10-D7872B67BD88}" type="presOf" srcId="{2BF1F937-F68E-49A2-A070-1E335FC0A7B6}" destId="{D18C572E-F8C2-4810-BCE8-EF8BDE223056}" srcOrd="0" destOrd="0" presId="urn:microsoft.com/office/officeart/2005/8/layout/hProcess9"/>
    <dgm:cxn modelId="{FD0C7FC1-FCE9-418A-9444-4A0C002CB0C5}" type="presOf" srcId="{645DF6BF-8E3F-4678-9D37-0779647FA79C}" destId="{1C9E51C2-AD8A-48C8-BFB8-F138D2533C06}" srcOrd="0" destOrd="0" presId="urn:microsoft.com/office/officeart/2005/8/layout/hProcess9"/>
    <dgm:cxn modelId="{B20F3E28-E49A-4169-B910-04A0F8FEC97F}" srcId="{645DF6BF-8E3F-4678-9D37-0779647FA79C}" destId="{2BF1F937-F68E-49A2-A070-1E335FC0A7B6}" srcOrd="0" destOrd="0" parTransId="{F10C2D72-584E-4574-9042-D39F65C55105}" sibTransId="{1552B688-EA18-4538-89D7-60CB5F80FCF2}"/>
    <dgm:cxn modelId="{CB87F49F-F545-45A2-A878-719D932298F4}" type="presOf" srcId="{BFA55A02-2839-4FC0-AEB5-9674D6AAB22D}" destId="{FBCEB2A6-523E-46DF-8394-870BC23BE8DA}" srcOrd="0" destOrd="0" presId="urn:microsoft.com/office/officeart/2005/8/layout/hProcess9"/>
    <dgm:cxn modelId="{7A0040C1-44F2-48ED-9B80-647D238E804C}" srcId="{645DF6BF-8E3F-4678-9D37-0779647FA79C}" destId="{BFA55A02-2839-4FC0-AEB5-9674D6AAB22D}" srcOrd="1" destOrd="0" parTransId="{7B5E7B84-DF9B-4354-B73A-A2CD1F3ABEB2}" sibTransId="{FFAED0FB-83D0-411B-83A6-CAE1C9CA0CFB}"/>
    <dgm:cxn modelId="{D5883CD1-1D3A-4EAF-88CA-83950DC09EE9}" type="presParOf" srcId="{1C9E51C2-AD8A-48C8-BFB8-F138D2533C06}" destId="{C32D1F75-8906-44E2-904B-C0A6F343CEBB}" srcOrd="0" destOrd="0" presId="urn:microsoft.com/office/officeart/2005/8/layout/hProcess9"/>
    <dgm:cxn modelId="{76B8CE54-43B7-410A-B60F-F0C8ECDBF1C5}" type="presParOf" srcId="{1C9E51C2-AD8A-48C8-BFB8-F138D2533C06}" destId="{E1A31778-CD57-45DC-BA9A-5D0715421E26}" srcOrd="1" destOrd="0" presId="urn:microsoft.com/office/officeart/2005/8/layout/hProcess9"/>
    <dgm:cxn modelId="{521D9694-9D44-46E2-B675-AE3B0B487CE0}" type="presParOf" srcId="{E1A31778-CD57-45DC-BA9A-5D0715421E26}" destId="{D18C572E-F8C2-4810-BCE8-EF8BDE223056}" srcOrd="0" destOrd="0" presId="urn:microsoft.com/office/officeart/2005/8/layout/hProcess9"/>
    <dgm:cxn modelId="{016B5AEB-D59B-44DC-BAA2-F6F64D8A0F30}" type="presParOf" srcId="{E1A31778-CD57-45DC-BA9A-5D0715421E26}" destId="{CC34EB74-E501-4310-BC2E-5207CE80C21D}" srcOrd="1" destOrd="0" presId="urn:microsoft.com/office/officeart/2005/8/layout/hProcess9"/>
    <dgm:cxn modelId="{3FA88375-5587-43A1-9048-4EA43E134312}" type="presParOf" srcId="{E1A31778-CD57-45DC-BA9A-5D0715421E26}" destId="{FBCEB2A6-523E-46DF-8394-870BC23BE8DA}" srcOrd="2" destOrd="0" presId="urn:microsoft.com/office/officeart/2005/8/layout/hProcess9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26CFF3-D67E-412F-A8D9-C49610CBE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74AF40-A269-4544-B2A0-479DADB12A40}">
      <dgm:prSet phldrT="[文本]" custT="1"/>
      <dgm:spPr/>
      <dgm:t>
        <a:bodyPr/>
        <a:lstStyle/>
        <a:p>
          <a:r>
            <a:rPr lang="en-US" altLang="zh-CN" sz="3600" dirty="0" smtClean="0"/>
            <a:t>Locations </a:t>
          </a:r>
        </a:p>
        <a:p>
          <a:r>
            <a:rPr lang="en-US" altLang="zh-CN" sz="3600" dirty="0" smtClean="0"/>
            <a:t>for Palliative Care</a:t>
          </a:r>
          <a:endParaRPr lang="zh-CN" altLang="en-US" sz="3600" dirty="0"/>
        </a:p>
      </dgm:t>
    </dgm:pt>
    <dgm:pt modelId="{A4AC6758-35F5-4C53-AFBF-2F03EA265943}" type="par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B13254DB-640D-4293-A97A-C500B41937BE}" type="sib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994CE199-87AC-43F1-A10B-BC0814B6FE9A}">
      <dgm:prSet phldrT="[文本]" custT="1"/>
      <dgm:spPr/>
      <dgm:t>
        <a:bodyPr/>
        <a:lstStyle/>
        <a:p>
          <a:r>
            <a:rPr lang="en-US" altLang="zh-CN" sz="1800" dirty="0" smtClean="0"/>
            <a:t>?	</a:t>
          </a:r>
          <a:endParaRPr lang="zh-CN" altLang="en-US" sz="1800" dirty="0"/>
        </a:p>
      </dgm:t>
    </dgm:pt>
    <dgm:pt modelId="{69AA7156-AD84-478D-B09E-4A4EAC04CFC6}" type="par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92D3DF0A-725D-434A-B641-317F6E9D0887}" type="sib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11C90531-257C-4AAE-A939-B0FB779D9A62}">
      <dgm:prSet phldrT="[文本]" custT="1"/>
      <dgm:spPr/>
      <dgm:t>
        <a:bodyPr/>
        <a:lstStyle/>
        <a:p>
          <a:r>
            <a:rPr lang="en-US" altLang="zh-CN" sz="1800" dirty="0" smtClean="0"/>
            <a:t>?</a:t>
          </a:r>
          <a:endParaRPr lang="zh-CN" altLang="en-US" sz="1800" dirty="0"/>
        </a:p>
      </dgm:t>
    </dgm:pt>
    <dgm:pt modelId="{FC4A3121-BF6C-448F-A8EB-6712D95742DE}" type="par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F14C5D20-891B-4660-A898-D02C44A3ECCC}" type="sib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C962D8BC-8601-4F14-8A13-EE51605CB033}">
      <dgm:prSet phldrT="[文本]" custT="1"/>
      <dgm:spPr/>
      <dgm:t>
        <a:bodyPr/>
        <a:lstStyle/>
        <a:p>
          <a:r>
            <a:rPr lang="en-US" altLang="zh-CN" sz="1800" dirty="0" smtClean="0"/>
            <a:t>?</a:t>
          </a:r>
          <a:endParaRPr lang="zh-CN" altLang="en-US" sz="1800" dirty="0"/>
        </a:p>
      </dgm:t>
    </dgm:pt>
    <dgm:pt modelId="{B909C763-E53F-4B9C-873C-3D8763800ED9}" type="par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ADD1C21-51BA-41D6-A72E-E5C634A950FE}" type="sib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127B300-2A4D-4F6E-9850-2792534E40F9}">
      <dgm:prSet custT="1"/>
      <dgm:spPr/>
      <dgm:t>
        <a:bodyPr/>
        <a:lstStyle/>
        <a:p>
          <a:r>
            <a:rPr lang="en-US" altLang="zh-CN" sz="1800" dirty="0" smtClean="0"/>
            <a:t>?</a:t>
          </a:r>
          <a:endParaRPr lang="zh-CN" altLang="en-US" sz="1800" dirty="0"/>
        </a:p>
      </dgm:t>
    </dgm:pt>
    <dgm:pt modelId="{E9702609-3DD2-4C7B-BA1C-5F94490FBC0D}" type="parTrans" cxnId="{D749E5E8-4AF6-406A-8D3E-F6ADFB72E9C7}">
      <dgm:prSet/>
      <dgm:spPr/>
      <dgm:t>
        <a:bodyPr/>
        <a:lstStyle/>
        <a:p>
          <a:endParaRPr lang="zh-CN" altLang="en-US"/>
        </a:p>
      </dgm:t>
    </dgm:pt>
    <dgm:pt modelId="{C44921D5-C219-4B5B-87D3-D21817BCC0EA}" type="sibTrans" cxnId="{D749E5E8-4AF6-406A-8D3E-F6ADFB72E9C7}">
      <dgm:prSet/>
      <dgm:spPr/>
      <dgm:t>
        <a:bodyPr/>
        <a:lstStyle/>
        <a:p>
          <a:endParaRPr lang="zh-CN" altLang="en-US"/>
        </a:p>
      </dgm:t>
    </dgm:pt>
    <dgm:pt modelId="{0233C510-35BC-497B-BBE2-3C5F2B2558D6}">
      <dgm:prSet custT="1"/>
      <dgm:spPr/>
      <dgm:t>
        <a:bodyPr/>
        <a:lstStyle/>
        <a:p>
          <a:r>
            <a:rPr lang="en-US" altLang="zh-CN" sz="1800" dirty="0" smtClean="0"/>
            <a:t>at home</a:t>
          </a:r>
          <a:endParaRPr lang="zh-CN" altLang="en-US" sz="1800" dirty="0"/>
        </a:p>
      </dgm:t>
    </dgm:pt>
    <dgm:pt modelId="{B2E75DD4-3EFF-4C1D-B07D-CFB5B5E4DF4B}" type="parTrans" cxnId="{C6CE5BD0-FBB6-4FD7-8A0F-10A57789375C}">
      <dgm:prSet/>
      <dgm:spPr/>
      <dgm:t>
        <a:bodyPr/>
        <a:lstStyle/>
        <a:p>
          <a:endParaRPr lang="zh-CN" altLang="en-US"/>
        </a:p>
      </dgm:t>
    </dgm:pt>
    <dgm:pt modelId="{21E78F1C-761D-4E9C-9F8F-9FA91304797F}" type="sibTrans" cxnId="{C6CE5BD0-FBB6-4FD7-8A0F-10A57789375C}">
      <dgm:prSet/>
      <dgm:spPr/>
      <dgm:t>
        <a:bodyPr/>
        <a:lstStyle/>
        <a:p>
          <a:endParaRPr lang="zh-CN" altLang="en-US"/>
        </a:p>
      </dgm:t>
    </dgm:pt>
    <dgm:pt modelId="{217FF1F1-A9EC-4066-AE8C-9BEA3E5E0FFF}" type="pres">
      <dgm:prSet presAssocID="{1226CFF3-D67E-412F-A8D9-C49610CBE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5817B7A-5896-4AAA-8E58-4E23A52925E1}" type="pres">
      <dgm:prSet presAssocID="{EF74AF40-A269-4544-B2A0-479DADB12A40}" presName="hierRoot1" presStyleCnt="0">
        <dgm:presLayoutVars>
          <dgm:hierBranch val="init"/>
        </dgm:presLayoutVars>
      </dgm:prSet>
      <dgm:spPr/>
    </dgm:pt>
    <dgm:pt modelId="{5734E29E-44E6-4F2B-8BD7-2528C8926F3B}" type="pres">
      <dgm:prSet presAssocID="{EF74AF40-A269-4544-B2A0-479DADB12A40}" presName="rootComposite1" presStyleCnt="0"/>
      <dgm:spPr/>
    </dgm:pt>
    <dgm:pt modelId="{7C3E4851-86D9-48F9-91EF-381F8640B05A}" type="pres">
      <dgm:prSet presAssocID="{EF74AF40-A269-4544-B2A0-479DADB12A40}" presName="rootText1" presStyleLbl="node0" presStyleIdx="0" presStyleCnt="1" custScaleX="377841" custScaleY="157917" custLinFactY="-9466" custLinFactNeighborX="12163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68A100-2A31-4833-8F0B-1A6FCDC7A1E5}" type="pres">
      <dgm:prSet presAssocID="{EF74AF40-A269-4544-B2A0-479DADB12A4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08B982E-C667-459B-982E-17E42605A60A}" type="pres">
      <dgm:prSet presAssocID="{EF74AF40-A269-4544-B2A0-479DADB12A40}" presName="hierChild2" presStyleCnt="0"/>
      <dgm:spPr/>
    </dgm:pt>
    <dgm:pt modelId="{59181295-81C8-448B-9C56-CAFAEAB98132}" type="pres">
      <dgm:prSet presAssocID="{69AA7156-AD84-478D-B09E-4A4EAC04CFC6}" presName="Name37" presStyleLbl="parChTrans1D2" presStyleIdx="0" presStyleCnt="5"/>
      <dgm:spPr/>
      <dgm:t>
        <a:bodyPr/>
        <a:lstStyle/>
        <a:p>
          <a:endParaRPr lang="zh-CN" altLang="en-US"/>
        </a:p>
      </dgm:t>
    </dgm:pt>
    <dgm:pt modelId="{794529B8-D43F-44E7-9FC5-A016F591DE5C}" type="pres">
      <dgm:prSet presAssocID="{994CE199-87AC-43F1-A10B-BC0814B6FE9A}" presName="hierRoot2" presStyleCnt="0">
        <dgm:presLayoutVars>
          <dgm:hierBranch val="init"/>
        </dgm:presLayoutVars>
      </dgm:prSet>
      <dgm:spPr/>
    </dgm:pt>
    <dgm:pt modelId="{2792ECD0-8B56-46FD-A2A4-42134FBFA51C}" type="pres">
      <dgm:prSet presAssocID="{994CE199-87AC-43F1-A10B-BC0814B6FE9A}" presName="rootComposite" presStyleCnt="0"/>
      <dgm:spPr/>
    </dgm:pt>
    <dgm:pt modelId="{9D00E3AA-2367-426C-914C-19BD0B937B70}" type="pres">
      <dgm:prSet presAssocID="{994CE199-87AC-43F1-A10B-BC0814B6FE9A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EEA887-5ECD-4F18-9A08-7297F06E656F}" type="pres">
      <dgm:prSet presAssocID="{994CE199-87AC-43F1-A10B-BC0814B6FE9A}" presName="rootConnector" presStyleLbl="node2" presStyleIdx="0" presStyleCnt="5"/>
      <dgm:spPr/>
      <dgm:t>
        <a:bodyPr/>
        <a:lstStyle/>
        <a:p>
          <a:endParaRPr lang="zh-CN" altLang="en-US"/>
        </a:p>
      </dgm:t>
    </dgm:pt>
    <dgm:pt modelId="{DE0055AF-1538-4BF1-A965-F04942AB47EA}" type="pres">
      <dgm:prSet presAssocID="{994CE199-87AC-43F1-A10B-BC0814B6FE9A}" presName="hierChild4" presStyleCnt="0"/>
      <dgm:spPr/>
    </dgm:pt>
    <dgm:pt modelId="{38138EA6-298D-4637-983B-5D6A485214CB}" type="pres">
      <dgm:prSet presAssocID="{994CE199-87AC-43F1-A10B-BC0814B6FE9A}" presName="hierChild5" presStyleCnt="0"/>
      <dgm:spPr/>
    </dgm:pt>
    <dgm:pt modelId="{C25C5D2F-D9C1-4335-8FF0-867568109620}" type="pres">
      <dgm:prSet presAssocID="{FC4A3121-BF6C-448F-A8EB-6712D95742DE}" presName="Name37" presStyleLbl="parChTrans1D2" presStyleIdx="1" presStyleCnt="5"/>
      <dgm:spPr/>
      <dgm:t>
        <a:bodyPr/>
        <a:lstStyle/>
        <a:p>
          <a:endParaRPr lang="zh-CN" altLang="en-US"/>
        </a:p>
      </dgm:t>
    </dgm:pt>
    <dgm:pt modelId="{C0C801CD-C3FC-483F-B9D5-9BF6667AFDF6}" type="pres">
      <dgm:prSet presAssocID="{11C90531-257C-4AAE-A939-B0FB779D9A62}" presName="hierRoot2" presStyleCnt="0">
        <dgm:presLayoutVars>
          <dgm:hierBranch val="init"/>
        </dgm:presLayoutVars>
      </dgm:prSet>
      <dgm:spPr/>
    </dgm:pt>
    <dgm:pt modelId="{00774F91-AAC8-41FF-86E3-AA426B6A4BFC}" type="pres">
      <dgm:prSet presAssocID="{11C90531-257C-4AAE-A939-B0FB779D9A62}" presName="rootComposite" presStyleCnt="0"/>
      <dgm:spPr/>
    </dgm:pt>
    <dgm:pt modelId="{C1774A51-7246-4CD9-AD0B-D00CEE6BEE95}" type="pres">
      <dgm:prSet presAssocID="{11C90531-257C-4AAE-A939-B0FB779D9A62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8E1F0E-8E60-40EF-81F9-0F8317446171}" type="pres">
      <dgm:prSet presAssocID="{11C90531-257C-4AAE-A939-B0FB779D9A62}" presName="rootConnector" presStyleLbl="node2" presStyleIdx="1" presStyleCnt="5"/>
      <dgm:spPr/>
      <dgm:t>
        <a:bodyPr/>
        <a:lstStyle/>
        <a:p>
          <a:endParaRPr lang="zh-CN" altLang="en-US"/>
        </a:p>
      </dgm:t>
    </dgm:pt>
    <dgm:pt modelId="{D8C31215-18A4-4CDC-9B42-206E18D53974}" type="pres">
      <dgm:prSet presAssocID="{11C90531-257C-4AAE-A939-B0FB779D9A62}" presName="hierChild4" presStyleCnt="0"/>
      <dgm:spPr/>
    </dgm:pt>
    <dgm:pt modelId="{AA554CDC-5C1D-4ACD-954A-BCDAB6764C2A}" type="pres">
      <dgm:prSet presAssocID="{11C90531-257C-4AAE-A939-B0FB779D9A62}" presName="hierChild5" presStyleCnt="0"/>
      <dgm:spPr/>
    </dgm:pt>
    <dgm:pt modelId="{2E6BF476-B416-4C38-B83B-EAFC7A7A143E}" type="pres">
      <dgm:prSet presAssocID="{B909C763-E53F-4B9C-873C-3D8763800ED9}" presName="Name37" presStyleLbl="parChTrans1D2" presStyleIdx="2" presStyleCnt="5"/>
      <dgm:spPr/>
      <dgm:t>
        <a:bodyPr/>
        <a:lstStyle/>
        <a:p>
          <a:endParaRPr lang="zh-CN" altLang="en-US"/>
        </a:p>
      </dgm:t>
    </dgm:pt>
    <dgm:pt modelId="{BC17C3BE-F44E-4724-8E6E-BFA319EA07CD}" type="pres">
      <dgm:prSet presAssocID="{C962D8BC-8601-4F14-8A13-EE51605CB033}" presName="hierRoot2" presStyleCnt="0">
        <dgm:presLayoutVars>
          <dgm:hierBranch val="init"/>
        </dgm:presLayoutVars>
      </dgm:prSet>
      <dgm:spPr/>
    </dgm:pt>
    <dgm:pt modelId="{B66B9762-1009-4BFD-9729-142A5EF762BD}" type="pres">
      <dgm:prSet presAssocID="{C962D8BC-8601-4F14-8A13-EE51605CB033}" presName="rootComposite" presStyleCnt="0"/>
      <dgm:spPr/>
    </dgm:pt>
    <dgm:pt modelId="{6B5637A5-6398-4D85-A97F-664DEE299B6C}" type="pres">
      <dgm:prSet presAssocID="{C962D8BC-8601-4F14-8A13-EE51605CB033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F34647D-1213-4935-8A7B-1B3067B9FB1B}" type="pres">
      <dgm:prSet presAssocID="{C962D8BC-8601-4F14-8A13-EE51605CB033}" presName="rootConnector" presStyleLbl="node2" presStyleIdx="2" presStyleCnt="5"/>
      <dgm:spPr/>
      <dgm:t>
        <a:bodyPr/>
        <a:lstStyle/>
        <a:p>
          <a:endParaRPr lang="zh-CN" altLang="en-US"/>
        </a:p>
      </dgm:t>
    </dgm:pt>
    <dgm:pt modelId="{743F28B9-051C-4033-A7A4-B07751A3E971}" type="pres">
      <dgm:prSet presAssocID="{C962D8BC-8601-4F14-8A13-EE51605CB033}" presName="hierChild4" presStyleCnt="0"/>
      <dgm:spPr/>
    </dgm:pt>
    <dgm:pt modelId="{901F50E1-7B7C-48A0-9B83-4125B552CB0B}" type="pres">
      <dgm:prSet presAssocID="{C962D8BC-8601-4F14-8A13-EE51605CB033}" presName="hierChild5" presStyleCnt="0"/>
      <dgm:spPr/>
    </dgm:pt>
    <dgm:pt modelId="{8F4FB118-E00A-4D1B-80AB-F8FDA6F21FB4}" type="pres">
      <dgm:prSet presAssocID="{E9702609-3DD2-4C7B-BA1C-5F94490FBC0D}" presName="Name37" presStyleLbl="parChTrans1D2" presStyleIdx="3" presStyleCnt="5"/>
      <dgm:spPr/>
      <dgm:t>
        <a:bodyPr/>
        <a:lstStyle/>
        <a:p>
          <a:endParaRPr lang="zh-CN" altLang="en-US"/>
        </a:p>
      </dgm:t>
    </dgm:pt>
    <dgm:pt modelId="{2EB03F12-37A7-4055-B0D6-41611856E9DD}" type="pres">
      <dgm:prSet presAssocID="{4127B300-2A4D-4F6E-9850-2792534E40F9}" presName="hierRoot2" presStyleCnt="0">
        <dgm:presLayoutVars>
          <dgm:hierBranch val="init"/>
        </dgm:presLayoutVars>
      </dgm:prSet>
      <dgm:spPr/>
    </dgm:pt>
    <dgm:pt modelId="{7ABA737B-210D-470C-A044-25740CEAD19A}" type="pres">
      <dgm:prSet presAssocID="{4127B300-2A4D-4F6E-9850-2792534E40F9}" presName="rootComposite" presStyleCnt="0"/>
      <dgm:spPr/>
    </dgm:pt>
    <dgm:pt modelId="{45D230EC-14A4-4E66-B242-258DEFFDD9DA}" type="pres">
      <dgm:prSet presAssocID="{4127B300-2A4D-4F6E-9850-2792534E40F9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9707A00-6418-445D-B404-4E8C2FA87339}" type="pres">
      <dgm:prSet presAssocID="{4127B300-2A4D-4F6E-9850-2792534E40F9}" presName="rootConnector" presStyleLbl="node2" presStyleIdx="3" presStyleCnt="5"/>
      <dgm:spPr/>
      <dgm:t>
        <a:bodyPr/>
        <a:lstStyle/>
        <a:p>
          <a:endParaRPr lang="zh-CN" altLang="en-US"/>
        </a:p>
      </dgm:t>
    </dgm:pt>
    <dgm:pt modelId="{8CDA3A34-36DE-42B0-8012-D317C80F8A8A}" type="pres">
      <dgm:prSet presAssocID="{4127B300-2A4D-4F6E-9850-2792534E40F9}" presName="hierChild4" presStyleCnt="0"/>
      <dgm:spPr/>
    </dgm:pt>
    <dgm:pt modelId="{7E5DF4B6-50A7-4B19-B3A0-4C27D4F3ED21}" type="pres">
      <dgm:prSet presAssocID="{4127B300-2A4D-4F6E-9850-2792534E40F9}" presName="hierChild5" presStyleCnt="0"/>
      <dgm:spPr/>
    </dgm:pt>
    <dgm:pt modelId="{755E6DF2-FADE-498B-BFD4-4BF71BDFB086}" type="pres">
      <dgm:prSet presAssocID="{B2E75DD4-3EFF-4C1D-B07D-CFB5B5E4DF4B}" presName="Name37" presStyleLbl="parChTrans1D2" presStyleIdx="4" presStyleCnt="5"/>
      <dgm:spPr/>
      <dgm:t>
        <a:bodyPr/>
        <a:lstStyle/>
        <a:p>
          <a:endParaRPr lang="zh-CN" altLang="en-US"/>
        </a:p>
      </dgm:t>
    </dgm:pt>
    <dgm:pt modelId="{7F4AFDFC-8BBE-41B5-90F0-E71EB30365ED}" type="pres">
      <dgm:prSet presAssocID="{0233C510-35BC-497B-BBE2-3C5F2B2558D6}" presName="hierRoot2" presStyleCnt="0">
        <dgm:presLayoutVars>
          <dgm:hierBranch val="init"/>
        </dgm:presLayoutVars>
      </dgm:prSet>
      <dgm:spPr/>
    </dgm:pt>
    <dgm:pt modelId="{7541AB8B-D4FF-4DC1-BE92-E9E2CA87EFB0}" type="pres">
      <dgm:prSet presAssocID="{0233C510-35BC-497B-BBE2-3C5F2B2558D6}" presName="rootComposite" presStyleCnt="0"/>
      <dgm:spPr/>
    </dgm:pt>
    <dgm:pt modelId="{7143309B-664C-42B6-AD73-C44C7F8F9BB7}" type="pres">
      <dgm:prSet presAssocID="{0233C510-35BC-497B-BBE2-3C5F2B2558D6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22C530-B6FD-47F1-89D4-1A0611FB05FD}" type="pres">
      <dgm:prSet presAssocID="{0233C510-35BC-497B-BBE2-3C5F2B2558D6}" presName="rootConnector" presStyleLbl="node2" presStyleIdx="4" presStyleCnt="5"/>
      <dgm:spPr/>
      <dgm:t>
        <a:bodyPr/>
        <a:lstStyle/>
        <a:p>
          <a:endParaRPr lang="zh-CN" altLang="en-US"/>
        </a:p>
      </dgm:t>
    </dgm:pt>
    <dgm:pt modelId="{004BEB91-9767-469C-8636-24621D6BEB62}" type="pres">
      <dgm:prSet presAssocID="{0233C510-35BC-497B-BBE2-3C5F2B2558D6}" presName="hierChild4" presStyleCnt="0"/>
      <dgm:spPr/>
    </dgm:pt>
    <dgm:pt modelId="{B66A7B59-FA02-46FF-8F56-27E6794D5919}" type="pres">
      <dgm:prSet presAssocID="{0233C510-35BC-497B-BBE2-3C5F2B2558D6}" presName="hierChild5" presStyleCnt="0"/>
      <dgm:spPr/>
    </dgm:pt>
    <dgm:pt modelId="{56E0F70B-BC9E-4076-832D-B5CD8A0EAF31}" type="pres">
      <dgm:prSet presAssocID="{EF74AF40-A269-4544-B2A0-479DADB12A40}" presName="hierChild3" presStyleCnt="0"/>
      <dgm:spPr/>
    </dgm:pt>
  </dgm:ptLst>
  <dgm:cxnLst>
    <dgm:cxn modelId="{03527FB6-5B3F-4E52-B262-9071274F0FEB}" srcId="{EF74AF40-A269-4544-B2A0-479DADB12A40}" destId="{994CE199-87AC-43F1-A10B-BC0814B6FE9A}" srcOrd="0" destOrd="0" parTransId="{69AA7156-AD84-478D-B09E-4A4EAC04CFC6}" sibTransId="{92D3DF0A-725D-434A-B641-317F6E9D0887}"/>
    <dgm:cxn modelId="{7794C3E8-8688-4CCA-9033-143D86B6AAA9}" type="presOf" srcId="{4127B300-2A4D-4F6E-9850-2792534E40F9}" destId="{45D230EC-14A4-4E66-B242-258DEFFDD9DA}" srcOrd="0" destOrd="0" presId="urn:microsoft.com/office/officeart/2005/8/layout/orgChart1"/>
    <dgm:cxn modelId="{4678DB7A-5649-4AFD-A865-ADDBFC492F14}" srcId="{EF74AF40-A269-4544-B2A0-479DADB12A40}" destId="{11C90531-257C-4AAE-A939-B0FB779D9A62}" srcOrd="1" destOrd="0" parTransId="{FC4A3121-BF6C-448F-A8EB-6712D95742DE}" sibTransId="{F14C5D20-891B-4660-A898-D02C44A3ECCC}"/>
    <dgm:cxn modelId="{1E6BCE53-DBBE-4387-B61B-269A4CFDE7C9}" type="presOf" srcId="{994CE199-87AC-43F1-A10B-BC0814B6FE9A}" destId="{9D00E3AA-2367-426C-914C-19BD0B937B70}" srcOrd="0" destOrd="0" presId="urn:microsoft.com/office/officeart/2005/8/layout/orgChart1"/>
    <dgm:cxn modelId="{1FE8678E-EFE7-4AEC-BA05-EE574119C2CB}" type="presOf" srcId="{E9702609-3DD2-4C7B-BA1C-5F94490FBC0D}" destId="{8F4FB118-E00A-4D1B-80AB-F8FDA6F21FB4}" srcOrd="0" destOrd="0" presId="urn:microsoft.com/office/officeart/2005/8/layout/orgChart1"/>
    <dgm:cxn modelId="{5BFB8E67-8BDD-49EF-B093-707721EB4DBC}" type="presOf" srcId="{B2E75DD4-3EFF-4C1D-B07D-CFB5B5E4DF4B}" destId="{755E6DF2-FADE-498B-BFD4-4BF71BDFB086}" srcOrd="0" destOrd="0" presId="urn:microsoft.com/office/officeart/2005/8/layout/orgChart1"/>
    <dgm:cxn modelId="{D403D554-0CF2-4B6C-A4E2-741A6F44A114}" type="presOf" srcId="{0233C510-35BC-497B-BBE2-3C5F2B2558D6}" destId="{E422C530-B6FD-47F1-89D4-1A0611FB05FD}" srcOrd="1" destOrd="0" presId="urn:microsoft.com/office/officeart/2005/8/layout/orgChart1"/>
    <dgm:cxn modelId="{F58A05F0-FEF7-4746-9C68-F5142CA5DB04}" type="presOf" srcId="{EF74AF40-A269-4544-B2A0-479DADB12A40}" destId="{7C3E4851-86D9-48F9-91EF-381F8640B05A}" srcOrd="0" destOrd="0" presId="urn:microsoft.com/office/officeart/2005/8/layout/orgChart1"/>
    <dgm:cxn modelId="{EACC81D7-6EE5-4FD6-91A5-4122E01174C5}" type="presOf" srcId="{EF74AF40-A269-4544-B2A0-479DADB12A40}" destId="{D668A100-2A31-4833-8F0B-1A6FCDC7A1E5}" srcOrd="1" destOrd="0" presId="urn:microsoft.com/office/officeart/2005/8/layout/orgChart1"/>
    <dgm:cxn modelId="{D749E5E8-4AF6-406A-8D3E-F6ADFB72E9C7}" srcId="{EF74AF40-A269-4544-B2A0-479DADB12A40}" destId="{4127B300-2A4D-4F6E-9850-2792534E40F9}" srcOrd="3" destOrd="0" parTransId="{E9702609-3DD2-4C7B-BA1C-5F94490FBC0D}" sibTransId="{C44921D5-C219-4B5B-87D3-D21817BCC0EA}"/>
    <dgm:cxn modelId="{629CC3F9-5FBD-491B-92AD-F6A65F0BDABE}" srcId="{1226CFF3-D67E-412F-A8D9-C49610CBE2EB}" destId="{EF74AF40-A269-4544-B2A0-479DADB12A40}" srcOrd="0" destOrd="0" parTransId="{A4AC6758-35F5-4C53-AFBF-2F03EA265943}" sibTransId="{B13254DB-640D-4293-A97A-C500B41937BE}"/>
    <dgm:cxn modelId="{31120004-FA79-4D7C-81DE-4B240FACD97B}" type="presOf" srcId="{C962D8BC-8601-4F14-8A13-EE51605CB033}" destId="{7F34647D-1213-4935-8A7B-1B3067B9FB1B}" srcOrd="1" destOrd="0" presId="urn:microsoft.com/office/officeart/2005/8/layout/orgChart1"/>
    <dgm:cxn modelId="{F674AB01-122C-459E-B9F4-EC6689038BBE}" type="presOf" srcId="{FC4A3121-BF6C-448F-A8EB-6712D95742DE}" destId="{C25C5D2F-D9C1-4335-8FF0-867568109620}" srcOrd="0" destOrd="0" presId="urn:microsoft.com/office/officeart/2005/8/layout/orgChart1"/>
    <dgm:cxn modelId="{5988DC02-5B91-422F-926F-B4217F65FAE1}" type="presOf" srcId="{69AA7156-AD84-478D-B09E-4A4EAC04CFC6}" destId="{59181295-81C8-448B-9C56-CAFAEAB98132}" srcOrd="0" destOrd="0" presId="urn:microsoft.com/office/officeart/2005/8/layout/orgChart1"/>
    <dgm:cxn modelId="{0817FB31-3107-4238-808E-CE0B5C965DF0}" type="presOf" srcId="{B909C763-E53F-4B9C-873C-3D8763800ED9}" destId="{2E6BF476-B416-4C38-B83B-EAFC7A7A143E}" srcOrd="0" destOrd="0" presId="urn:microsoft.com/office/officeart/2005/8/layout/orgChart1"/>
    <dgm:cxn modelId="{655146D0-F3D9-4003-848E-37EEB64BED5B}" type="presOf" srcId="{0233C510-35BC-497B-BBE2-3C5F2B2558D6}" destId="{7143309B-664C-42B6-AD73-C44C7F8F9BB7}" srcOrd="0" destOrd="0" presId="urn:microsoft.com/office/officeart/2005/8/layout/orgChart1"/>
    <dgm:cxn modelId="{93C451D1-BE28-4226-A9EC-B9A96CA53D25}" srcId="{EF74AF40-A269-4544-B2A0-479DADB12A40}" destId="{C962D8BC-8601-4F14-8A13-EE51605CB033}" srcOrd="2" destOrd="0" parTransId="{B909C763-E53F-4B9C-873C-3D8763800ED9}" sibTransId="{4ADD1C21-51BA-41D6-A72E-E5C634A950FE}"/>
    <dgm:cxn modelId="{13C2B908-88E9-437F-AC1B-B3A1FF05EBCF}" type="presOf" srcId="{1226CFF3-D67E-412F-A8D9-C49610CBE2EB}" destId="{217FF1F1-A9EC-4066-AE8C-9BEA3E5E0FFF}" srcOrd="0" destOrd="0" presId="urn:microsoft.com/office/officeart/2005/8/layout/orgChart1"/>
    <dgm:cxn modelId="{34B25734-4DA3-44C0-A2D3-0ABF18413538}" type="presOf" srcId="{11C90531-257C-4AAE-A939-B0FB779D9A62}" destId="{D18E1F0E-8E60-40EF-81F9-0F8317446171}" srcOrd="1" destOrd="0" presId="urn:microsoft.com/office/officeart/2005/8/layout/orgChart1"/>
    <dgm:cxn modelId="{50EC3D91-1A6B-4FB5-AD05-9ACF375DCC00}" type="presOf" srcId="{994CE199-87AC-43F1-A10B-BC0814B6FE9A}" destId="{2AEEA887-5ECD-4F18-9A08-7297F06E656F}" srcOrd="1" destOrd="0" presId="urn:microsoft.com/office/officeart/2005/8/layout/orgChart1"/>
    <dgm:cxn modelId="{C6CE5BD0-FBB6-4FD7-8A0F-10A57789375C}" srcId="{EF74AF40-A269-4544-B2A0-479DADB12A40}" destId="{0233C510-35BC-497B-BBE2-3C5F2B2558D6}" srcOrd="4" destOrd="0" parTransId="{B2E75DD4-3EFF-4C1D-B07D-CFB5B5E4DF4B}" sibTransId="{21E78F1C-761D-4E9C-9F8F-9FA91304797F}"/>
    <dgm:cxn modelId="{B78FCB4D-FD15-44A4-A9F2-38ABAA8DEBC5}" type="presOf" srcId="{11C90531-257C-4AAE-A939-B0FB779D9A62}" destId="{C1774A51-7246-4CD9-AD0B-D00CEE6BEE95}" srcOrd="0" destOrd="0" presId="urn:microsoft.com/office/officeart/2005/8/layout/orgChart1"/>
    <dgm:cxn modelId="{3ADF9C2F-6591-444E-B492-3BCEB04FAF2C}" type="presOf" srcId="{4127B300-2A4D-4F6E-9850-2792534E40F9}" destId="{59707A00-6418-445D-B404-4E8C2FA87339}" srcOrd="1" destOrd="0" presId="urn:microsoft.com/office/officeart/2005/8/layout/orgChart1"/>
    <dgm:cxn modelId="{417588A1-B873-4DAF-913A-613623CB3481}" type="presOf" srcId="{C962D8BC-8601-4F14-8A13-EE51605CB033}" destId="{6B5637A5-6398-4D85-A97F-664DEE299B6C}" srcOrd="0" destOrd="0" presId="urn:microsoft.com/office/officeart/2005/8/layout/orgChart1"/>
    <dgm:cxn modelId="{1E5D5971-0F45-43C8-8F96-8C7DD2163F7E}" type="presParOf" srcId="{217FF1F1-A9EC-4066-AE8C-9BEA3E5E0FFF}" destId="{25817B7A-5896-4AAA-8E58-4E23A52925E1}" srcOrd="0" destOrd="0" presId="urn:microsoft.com/office/officeart/2005/8/layout/orgChart1"/>
    <dgm:cxn modelId="{8325A7C0-095F-4BE3-BDE9-A6F0363C93D2}" type="presParOf" srcId="{25817B7A-5896-4AAA-8E58-4E23A52925E1}" destId="{5734E29E-44E6-4F2B-8BD7-2528C8926F3B}" srcOrd="0" destOrd="0" presId="urn:microsoft.com/office/officeart/2005/8/layout/orgChart1"/>
    <dgm:cxn modelId="{57035E31-40DC-4DF4-949C-EED7C90DB724}" type="presParOf" srcId="{5734E29E-44E6-4F2B-8BD7-2528C8926F3B}" destId="{7C3E4851-86D9-48F9-91EF-381F8640B05A}" srcOrd="0" destOrd="0" presId="urn:microsoft.com/office/officeart/2005/8/layout/orgChart1"/>
    <dgm:cxn modelId="{BDDBFD87-8E42-4132-84E3-BA5F2D72D69E}" type="presParOf" srcId="{5734E29E-44E6-4F2B-8BD7-2528C8926F3B}" destId="{D668A100-2A31-4833-8F0B-1A6FCDC7A1E5}" srcOrd="1" destOrd="0" presId="urn:microsoft.com/office/officeart/2005/8/layout/orgChart1"/>
    <dgm:cxn modelId="{EEDE8BD0-7391-47F5-8DFB-1612FFD50CC6}" type="presParOf" srcId="{25817B7A-5896-4AAA-8E58-4E23A52925E1}" destId="{A08B982E-C667-459B-982E-17E42605A60A}" srcOrd="1" destOrd="0" presId="urn:microsoft.com/office/officeart/2005/8/layout/orgChart1"/>
    <dgm:cxn modelId="{693615C0-4013-4C32-92FA-E31767864296}" type="presParOf" srcId="{A08B982E-C667-459B-982E-17E42605A60A}" destId="{59181295-81C8-448B-9C56-CAFAEAB98132}" srcOrd="0" destOrd="0" presId="urn:microsoft.com/office/officeart/2005/8/layout/orgChart1"/>
    <dgm:cxn modelId="{2363BE70-D133-4707-90A1-A032D1A491EE}" type="presParOf" srcId="{A08B982E-C667-459B-982E-17E42605A60A}" destId="{794529B8-D43F-44E7-9FC5-A016F591DE5C}" srcOrd="1" destOrd="0" presId="urn:microsoft.com/office/officeart/2005/8/layout/orgChart1"/>
    <dgm:cxn modelId="{040E7914-FAE0-48AF-87B4-D1F641DEF97A}" type="presParOf" srcId="{794529B8-D43F-44E7-9FC5-A016F591DE5C}" destId="{2792ECD0-8B56-46FD-A2A4-42134FBFA51C}" srcOrd="0" destOrd="0" presId="urn:microsoft.com/office/officeart/2005/8/layout/orgChart1"/>
    <dgm:cxn modelId="{0BBFA968-DDE5-4DD9-A4AF-615F3420CFF8}" type="presParOf" srcId="{2792ECD0-8B56-46FD-A2A4-42134FBFA51C}" destId="{9D00E3AA-2367-426C-914C-19BD0B937B70}" srcOrd="0" destOrd="0" presId="urn:microsoft.com/office/officeart/2005/8/layout/orgChart1"/>
    <dgm:cxn modelId="{12582E89-E3F4-427A-9AEF-0740C8E5B0DC}" type="presParOf" srcId="{2792ECD0-8B56-46FD-A2A4-42134FBFA51C}" destId="{2AEEA887-5ECD-4F18-9A08-7297F06E656F}" srcOrd="1" destOrd="0" presId="urn:microsoft.com/office/officeart/2005/8/layout/orgChart1"/>
    <dgm:cxn modelId="{A98615E3-C7C9-4025-A328-9CC422C9CD5D}" type="presParOf" srcId="{794529B8-D43F-44E7-9FC5-A016F591DE5C}" destId="{DE0055AF-1538-4BF1-A965-F04942AB47EA}" srcOrd="1" destOrd="0" presId="urn:microsoft.com/office/officeart/2005/8/layout/orgChart1"/>
    <dgm:cxn modelId="{1494DA2A-7FF9-4260-A2A7-A6260DC82A80}" type="presParOf" srcId="{794529B8-D43F-44E7-9FC5-A016F591DE5C}" destId="{38138EA6-298D-4637-983B-5D6A485214CB}" srcOrd="2" destOrd="0" presId="urn:microsoft.com/office/officeart/2005/8/layout/orgChart1"/>
    <dgm:cxn modelId="{A29A702E-D6D4-4B28-9040-5AA162BABE17}" type="presParOf" srcId="{A08B982E-C667-459B-982E-17E42605A60A}" destId="{C25C5D2F-D9C1-4335-8FF0-867568109620}" srcOrd="2" destOrd="0" presId="urn:microsoft.com/office/officeart/2005/8/layout/orgChart1"/>
    <dgm:cxn modelId="{5BC18B7D-802D-4791-BC73-0AF409432798}" type="presParOf" srcId="{A08B982E-C667-459B-982E-17E42605A60A}" destId="{C0C801CD-C3FC-483F-B9D5-9BF6667AFDF6}" srcOrd="3" destOrd="0" presId="urn:microsoft.com/office/officeart/2005/8/layout/orgChart1"/>
    <dgm:cxn modelId="{D5A1F4B8-52A2-447C-A81F-DF5738AA593F}" type="presParOf" srcId="{C0C801CD-C3FC-483F-B9D5-9BF6667AFDF6}" destId="{00774F91-AAC8-41FF-86E3-AA426B6A4BFC}" srcOrd="0" destOrd="0" presId="urn:microsoft.com/office/officeart/2005/8/layout/orgChart1"/>
    <dgm:cxn modelId="{B816BAFE-3630-48CC-9CA2-4D3369029FF1}" type="presParOf" srcId="{00774F91-AAC8-41FF-86E3-AA426B6A4BFC}" destId="{C1774A51-7246-4CD9-AD0B-D00CEE6BEE95}" srcOrd="0" destOrd="0" presId="urn:microsoft.com/office/officeart/2005/8/layout/orgChart1"/>
    <dgm:cxn modelId="{70C71105-2A4F-42EA-B3FA-8333847247FF}" type="presParOf" srcId="{00774F91-AAC8-41FF-86E3-AA426B6A4BFC}" destId="{D18E1F0E-8E60-40EF-81F9-0F8317446171}" srcOrd="1" destOrd="0" presId="urn:microsoft.com/office/officeart/2005/8/layout/orgChart1"/>
    <dgm:cxn modelId="{3036E7CF-B542-46EC-84B1-1EE168FB9683}" type="presParOf" srcId="{C0C801CD-C3FC-483F-B9D5-9BF6667AFDF6}" destId="{D8C31215-18A4-4CDC-9B42-206E18D53974}" srcOrd="1" destOrd="0" presId="urn:microsoft.com/office/officeart/2005/8/layout/orgChart1"/>
    <dgm:cxn modelId="{D310C746-7EAE-44FC-8606-E1FBFE9CC6F6}" type="presParOf" srcId="{C0C801CD-C3FC-483F-B9D5-9BF6667AFDF6}" destId="{AA554CDC-5C1D-4ACD-954A-BCDAB6764C2A}" srcOrd="2" destOrd="0" presId="urn:microsoft.com/office/officeart/2005/8/layout/orgChart1"/>
    <dgm:cxn modelId="{42561784-9017-4D7D-9164-48FF03754530}" type="presParOf" srcId="{A08B982E-C667-459B-982E-17E42605A60A}" destId="{2E6BF476-B416-4C38-B83B-EAFC7A7A143E}" srcOrd="4" destOrd="0" presId="urn:microsoft.com/office/officeart/2005/8/layout/orgChart1"/>
    <dgm:cxn modelId="{72CAD3D3-E894-482D-908B-A8F0D45CBFE3}" type="presParOf" srcId="{A08B982E-C667-459B-982E-17E42605A60A}" destId="{BC17C3BE-F44E-4724-8E6E-BFA319EA07CD}" srcOrd="5" destOrd="0" presId="urn:microsoft.com/office/officeart/2005/8/layout/orgChart1"/>
    <dgm:cxn modelId="{FA10DB85-F7FF-4F1D-BC2C-41963F8F1178}" type="presParOf" srcId="{BC17C3BE-F44E-4724-8E6E-BFA319EA07CD}" destId="{B66B9762-1009-4BFD-9729-142A5EF762BD}" srcOrd="0" destOrd="0" presId="urn:microsoft.com/office/officeart/2005/8/layout/orgChart1"/>
    <dgm:cxn modelId="{B1CEFDB2-B19A-42D5-8A2D-C41AA85826E8}" type="presParOf" srcId="{B66B9762-1009-4BFD-9729-142A5EF762BD}" destId="{6B5637A5-6398-4D85-A97F-664DEE299B6C}" srcOrd="0" destOrd="0" presId="urn:microsoft.com/office/officeart/2005/8/layout/orgChart1"/>
    <dgm:cxn modelId="{BE794E5C-8F34-412B-8042-D52E1ED783F0}" type="presParOf" srcId="{B66B9762-1009-4BFD-9729-142A5EF762BD}" destId="{7F34647D-1213-4935-8A7B-1B3067B9FB1B}" srcOrd="1" destOrd="0" presId="urn:microsoft.com/office/officeart/2005/8/layout/orgChart1"/>
    <dgm:cxn modelId="{566CC46B-7BE5-41F5-9DD2-23A387347F19}" type="presParOf" srcId="{BC17C3BE-F44E-4724-8E6E-BFA319EA07CD}" destId="{743F28B9-051C-4033-A7A4-B07751A3E971}" srcOrd="1" destOrd="0" presId="urn:microsoft.com/office/officeart/2005/8/layout/orgChart1"/>
    <dgm:cxn modelId="{68CD8AC0-6020-449A-AB97-C1E48696B2A5}" type="presParOf" srcId="{BC17C3BE-F44E-4724-8E6E-BFA319EA07CD}" destId="{901F50E1-7B7C-48A0-9B83-4125B552CB0B}" srcOrd="2" destOrd="0" presId="urn:microsoft.com/office/officeart/2005/8/layout/orgChart1"/>
    <dgm:cxn modelId="{BC308B4C-472B-47D5-B1B9-BA652018D776}" type="presParOf" srcId="{A08B982E-C667-459B-982E-17E42605A60A}" destId="{8F4FB118-E00A-4D1B-80AB-F8FDA6F21FB4}" srcOrd="6" destOrd="0" presId="urn:microsoft.com/office/officeart/2005/8/layout/orgChart1"/>
    <dgm:cxn modelId="{91E50B3C-249B-42AE-BF66-40D557869715}" type="presParOf" srcId="{A08B982E-C667-459B-982E-17E42605A60A}" destId="{2EB03F12-37A7-4055-B0D6-41611856E9DD}" srcOrd="7" destOrd="0" presId="urn:microsoft.com/office/officeart/2005/8/layout/orgChart1"/>
    <dgm:cxn modelId="{468FD00C-1484-453F-979B-B4E4273B4B9C}" type="presParOf" srcId="{2EB03F12-37A7-4055-B0D6-41611856E9DD}" destId="{7ABA737B-210D-470C-A044-25740CEAD19A}" srcOrd="0" destOrd="0" presId="urn:microsoft.com/office/officeart/2005/8/layout/orgChart1"/>
    <dgm:cxn modelId="{FC7101FB-59A0-4EEE-A9BE-58AEDE7AD905}" type="presParOf" srcId="{7ABA737B-210D-470C-A044-25740CEAD19A}" destId="{45D230EC-14A4-4E66-B242-258DEFFDD9DA}" srcOrd="0" destOrd="0" presId="urn:microsoft.com/office/officeart/2005/8/layout/orgChart1"/>
    <dgm:cxn modelId="{342FED48-3F75-41BB-943E-FF032CC15B00}" type="presParOf" srcId="{7ABA737B-210D-470C-A044-25740CEAD19A}" destId="{59707A00-6418-445D-B404-4E8C2FA87339}" srcOrd="1" destOrd="0" presId="urn:microsoft.com/office/officeart/2005/8/layout/orgChart1"/>
    <dgm:cxn modelId="{37D03285-B3E6-4F66-98FD-A399F1EE30E0}" type="presParOf" srcId="{2EB03F12-37A7-4055-B0D6-41611856E9DD}" destId="{8CDA3A34-36DE-42B0-8012-D317C80F8A8A}" srcOrd="1" destOrd="0" presId="urn:microsoft.com/office/officeart/2005/8/layout/orgChart1"/>
    <dgm:cxn modelId="{84A183F6-21CF-418F-90F8-52C45EEC5EE6}" type="presParOf" srcId="{2EB03F12-37A7-4055-B0D6-41611856E9DD}" destId="{7E5DF4B6-50A7-4B19-B3A0-4C27D4F3ED21}" srcOrd="2" destOrd="0" presId="urn:microsoft.com/office/officeart/2005/8/layout/orgChart1"/>
    <dgm:cxn modelId="{1E6EF3FE-E590-4EBD-B9E4-18CE11564A44}" type="presParOf" srcId="{A08B982E-C667-459B-982E-17E42605A60A}" destId="{755E6DF2-FADE-498B-BFD4-4BF71BDFB086}" srcOrd="8" destOrd="0" presId="urn:microsoft.com/office/officeart/2005/8/layout/orgChart1"/>
    <dgm:cxn modelId="{A9997A15-A89D-4263-8FF7-65D0B67D4020}" type="presParOf" srcId="{A08B982E-C667-459B-982E-17E42605A60A}" destId="{7F4AFDFC-8BBE-41B5-90F0-E71EB30365ED}" srcOrd="9" destOrd="0" presId="urn:microsoft.com/office/officeart/2005/8/layout/orgChart1"/>
    <dgm:cxn modelId="{19B853FF-DA0E-4494-9D84-4D2B5D0926AE}" type="presParOf" srcId="{7F4AFDFC-8BBE-41B5-90F0-E71EB30365ED}" destId="{7541AB8B-D4FF-4DC1-BE92-E9E2CA87EFB0}" srcOrd="0" destOrd="0" presId="urn:microsoft.com/office/officeart/2005/8/layout/orgChart1"/>
    <dgm:cxn modelId="{46351BF1-8C57-4212-AD81-32EDBD880A17}" type="presParOf" srcId="{7541AB8B-D4FF-4DC1-BE92-E9E2CA87EFB0}" destId="{7143309B-664C-42B6-AD73-C44C7F8F9BB7}" srcOrd="0" destOrd="0" presId="urn:microsoft.com/office/officeart/2005/8/layout/orgChart1"/>
    <dgm:cxn modelId="{BBFB001B-327B-46C8-9F56-11702B00B394}" type="presParOf" srcId="{7541AB8B-D4FF-4DC1-BE92-E9E2CA87EFB0}" destId="{E422C530-B6FD-47F1-89D4-1A0611FB05FD}" srcOrd="1" destOrd="0" presId="urn:microsoft.com/office/officeart/2005/8/layout/orgChart1"/>
    <dgm:cxn modelId="{684E3244-F492-4997-9AB0-5CB7BDC46F1F}" type="presParOf" srcId="{7F4AFDFC-8BBE-41B5-90F0-E71EB30365ED}" destId="{004BEB91-9767-469C-8636-24621D6BEB62}" srcOrd="1" destOrd="0" presId="urn:microsoft.com/office/officeart/2005/8/layout/orgChart1"/>
    <dgm:cxn modelId="{8F634423-F729-4E1A-A410-2FD1AB8BC6B2}" type="presParOf" srcId="{7F4AFDFC-8BBE-41B5-90F0-E71EB30365ED}" destId="{B66A7B59-FA02-46FF-8F56-27E6794D5919}" srcOrd="2" destOrd="0" presId="urn:microsoft.com/office/officeart/2005/8/layout/orgChart1"/>
    <dgm:cxn modelId="{7F624D0B-19AE-43A9-9FDC-D7F697CFD33A}" type="presParOf" srcId="{25817B7A-5896-4AAA-8E58-4E23A52925E1}" destId="{56E0F70B-BC9E-4076-832D-B5CD8A0EAF31}" srcOrd="2" destOrd="0" presId="urn:microsoft.com/office/officeart/2005/8/layout/orgChart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226CFF3-D67E-412F-A8D9-C49610CBE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74AF40-A269-4544-B2A0-479DADB12A40}">
      <dgm:prSet phldrT="[文本]" custT="1"/>
      <dgm:spPr/>
      <dgm:t>
        <a:bodyPr/>
        <a:lstStyle/>
        <a:p>
          <a:r>
            <a:rPr lang="en-US" altLang="zh-CN" sz="3600" dirty="0" smtClean="0"/>
            <a:t>Locations </a:t>
          </a:r>
        </a:p>
        <a:p>
          <a:r>
            <a:rPr lang="en-US" altLang="zh-CN" sz="3600" dirty="0" smtClean="0"/>
            <a:t>for Palliative Care</a:t>
          </a:r>
          <a:endParaRPr lang="zh-CN" altLang="en-US" sz="3600" dirty="0"/>
        </a:p>
      </dgm:t>
    </dgm:pt>
    <dgm:pt modelId="{A4AC6758-35F5-4C53-AFBF-2F03EA265943}" type="par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B13254DB-640D-4293-A97A-C500B41937BE}" type="sib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994CE199-87AC-43F1-A10B-BC0814B6FE9A}">
      <dgm:prSet phldrT="[文本]" custT="1"/>
      <dgm:spPr/>
      <dgm:t>
        <a:bodyPr/>
        <a:lstStyle/>
        <a:p>
          <a:r>
            <a:rPr lang="en-US" altLang="zh-CN" sz="2000" b="1" dirty="0" smtClean="0"/>
            <a:t>Hospitals	</a:t>
          </a:r>
          <a:endParaRPr lang="zh-CN" altLang="en-US" sz="2000" b="1" dirty="0"/>
        </a:p>
      </dgm:t>
    </dgm:pt>
    <dgm:pt modelId="{69AA7156-AD84-478D-B09E-4A4EAC04CFC6}" type="par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92D3DF0A-725D-434A-B641-317F6E9D0887}" type="sib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11C90531-257C-4AAE-A939-B0FB779D9A62}">
      <dgm:prSet phldrT="[文本]" custT="1"/>
      <dgm:spPr/>
      <dgm:t>
        <a:bodyPr/>
        <a:lstStyle/>
        <a:p>
          <a:r>
            <a:rPr lang="en-US" altLang="zh-CN" sz="2000" b="1" dirty="0" smtClean="0"/>
            <a:t>Nursing </a:t>
          </a:r>
        </a:p>
        <a:p>
          <a:r>
            <a:rPr lang="en-US" altLang="zh-CN" sz="2000" b="1" dirty="0" smtClean="0"/>
            <a:t>Homes</a:t>
          </a:r>
          <a:endParaRPr lang="zh-CN" altLang="en-US" sz="2000" b="1" dirty="0"/>
        </a:p>
      </dgm:t>
    </dgm:pt>
    <dgm:pt modelId="{FC4A3121-BF6C-448F-A8EB-6712D95742DE}" type="par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F14C5D20-891B-4660-A898-D02C44A3ECCC}" type="sib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C962D8BC-8601-4F14-8A13-EE51605CB033}">
      <dgm:prSet phldrT="[文本]" custT="1"/>
      <dgm:spPr/>
      <dgm:t>
        <a:bodyPr/>
        <a:lstStyle/>
        <a:p>
          <a:r>
            <a:rPr lang="en-US" altLang="zh-CN" sz="2000" b="1" dirty="0" smtClean="0"/>
            <a:t>Outpatient</a:t>
          </a:r>
        </a:p>
        <a:p>
          <a:r>
            <a:rPr lang="en-US" altLang="zh-CN" sz="2000" b="1" dirty="0" smtClean="0"/>
            <a:t>Clinics</a:t>
          </a:r>
          <a:endParaRPr lang="zh-CN" altLang="en-US" sz="2000" b="1" dirty="0"/>
        </a:p>
      </dgm:t>
    </dgm:pt>
    <dgm:pt modelId="{B909C763-E53F-4B9C-873C-3D8763800ED9}" type="par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ADD1C21-51BA-41D6-A72E-E5C634A950FE}" type="sib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127B300-2A4D-4F6E-9850-2792534E40F9}">
      <dgm:prSet custT="1"/>
      <dgm:spPr/>
      <dgm:t>
        <a:bodyPr/>
        <a:lstStyle/>
        <a:p>
          <a:r>
            <a:rPr lang="en-US" altLang="zh-CN" sz="2000" b="1" dirty="0" smtClean="0"/>
            <a:t>Specialized</a:t>
          </a:r>
        </a:p>
        <a:p>
          <a:r>
            <a:rPr lang="en-US" altLang="zh-CN" sz="2000" b="1" dirty="0" smtClean="0"/>
            <a:t>Clinics</a:t>
          </a:r>
          <a:endParaRPr lang="zh-CN" altLang="en-US" sz="2000" b="1" dirty="0"/>
        </a:p>
      </dgm:t>
    </dgm:pt>
    <dgm:pt modelId="{E9702609-3DD2-4C7B-BA1C-5F94490FBC0D}" type="parTrans" cxnId="{D749E5E8-4AF6-406A-8D3E-F6ADFB72E9C7}">
      <dgm:prSet/>
      <dgm:spPr/>
      <dgm:t>
        <a:bodyPr/>
        <a:lstStyle/>
        <a:p>
          <a:endParaRPr lang="zh-CN" altLang="en-US"/>
        </a:p>
      </dgm:t>
    </dgm:pt>
    <dgm:pt modelId="{C44921D5-C219-4B5B-87D3-D21817BCC0EA}" type="sibTrans" cxnId="{D749E5E8-4AF6-406A-8D3E-F6ADFB72E9C7}">
      <dgm:prSet/>
      <dgm:spPr/>
      <dgm:t>
        <a:bodyPr/>
        <a:lstStyle/>
        <a:p>
          <a:endParaRPr lang="zh-CN" altLang="en-US"/>
        </a:p>
      </dgm:t>
    </dgm:pt>
    <dgm:pt modelId="{0233C510-35BC-497B-BBE2-3C5F2B2558D6}">
      <dgm:prSet custT="1"/>
      <dgm:spPr/>
      <dgm:t>
        <a:bodyPr/>
        <a:lstStyle/>
        <a:p>
          <a:r>
            <a:rPr lang="en-US" altLang="zh-CN" sz="2000" b="1" dirty="0" smtClean="0"/>
            <a:t>At home</a:t>
          </a:r>
          <a:endParaRPr lang="zh-CN" altLang="en-US" sz="2000" b="1" dirty="0"/>
        </a:p>
      </dgm:t>
    </dgm:pt>
    <dgm:pt modelId="{B2E75DD4-3EFF-4C1D-B07D-CFB5B5E4DF4B}" type="parTrans" cxnId="{C6CE5BD0-FBB6-4FD7-8A0F-10A57789375C}">
      <dgm:prSet/>
      <dgm:spPr/>
      <dgm:t>
        <a:bodyPr/>
        <a:lstStyle/>
        <a:p>
          <a:endParaRPr lang="zh-CN" altLang="en-US"/>
        </a:p>
      </dgm:t>
    </dgm:pt>
    <dgm:pt modelId="{21E78F1C-761D-4E9C-9F8F-9FA91304797F}" type="sibTrans" cxnId="{C6CE5BD0-FBB6-4FD7-8A0F-10A57789375C}">
      <dgm:prSet/>
      <dgm:spPr/>
      <dgm:t>
        <a:bodyPr/>
        <a:lstStyle/>
        <a:p>
          <a:endParaRPr lang="zh-CN" altLang="en-US"/>
        </a:p>
      </dgm:t>
    </dgm:pt>
    <dgm:pt modelId="{217FF1F1-A9EC-4066-AE8C-9BEA3E5E0FFF}" type="pres">
      <dgm:prSet presAssocID="{1226CFF3-D67E-412F-A8D9-C49610CBE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5817B7A-5896-4AAA-8E58-4E23A52925E1}" type="pres">
      <dgm:prSet presAssocID="{EF74AF40-A269-4544-B2A0-479DADB12A40}" presName="hierRoot1" presStyleCnt="0">
        <dgm:presLayoutVars>
          <dgm:hierBranch val="init"/>
        </dgm:presLayoutVars>
      </dgm:prSet>
      <dgm:spPr/>
    </dgm:pt>
    <dgm:pt modelId="{5734E29E-44E6-4F2B-8BD7-2528C8926F3B}" type="pres">
      <dgm:prSet presAssocID="{EF74AF40-A269-4544-B2A0-479DADB12A40}" presName="rootComposite1" presStyleCnt="0"/>
      <dgm:spPr/>
    </dgm:pt>
    <dgm:pt modelId="{7C3E4851-86D9-48F9-91EF-381F8640B05A}" type="pres">
      <dgm:prSet presAssocID="{EF74AF40-A269-4544-B2A0-479DADB12A40}" presName="rootText1" presStyleLbl="node0" presStyleIdx="0" presStyleCnt="1" custScaleX="377049" custScaleY="282552" custLinFactY="-9466" custLinFactNeighborX="12163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68A100-2A31-4833-8F0B-1A6FCDC7A1E5}" type="pres">
      <dgm:prSet presAssocID="{EF74AF40-A269-4544-B2A0-479DADB12A4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08B982E-C667-459B-982E-17E42605A60A}" type="pres">
      <dgm:prSet presAssocID="{EF74AF40-A269-4544-B2A0-479DADB12A40}" presName="hierChild2" presStyleCnt="0"/>
      <dgm:spPr/>
    </dgm:pt>
    <dgm:pt modelId="{59181295-81C8-448B-9C56-CAFAEAB98132}" type="pres">
      <dgm:prSet presAssocID="{69AA7156-AD84-478D-B09E-4A4EAC04CFC6}" presName="Name37" presStyleLbl="parChTrans1D2" presStyleIdx="0" presStyleCnt="5"/>
      <dgm:spPr/>
      <dgm:t>
        <a:bodyPr/>
        <a:lstStyle/>
        <a:p>
          <a:endParaRPr lang="zh-CN" altLang="en-US"/>
        </a:p>
      </dgm:t>
    </dgm:pt>
    <dgm:pt modelId="{794529B8-D43F-44E7-9FC5-A016F591DE5C}" type="pres">
      <dgm:prSet presAssocID="{994CE199-87AC-43F1-A10B-BC0814B6FE9A}" presName="hierRoot2" presStyleCnt="0">
        <dgm:presLayoutVars>
          <dgm:hierBranch val="init"/>
        </dgm:presLayoutVars>
      </dgm:prSet>
      <dgm:spPr/>
    </dgm:pt>
    <dgm:pt modelId="{2792ECD0-8B56-46FD-A2A4-42134FBFA51C}" type="pres">
      <dgm:prSet presAssocID="{994CE199-87AC-43F1-A10B-BC0814B6FE9A}" presName="rootComposite" presStyleCnt="0"/>
      <dgm:spPr/>
    </dgm:pt>
    <dgm:pt modelId="{9D00E3AA-2367-426C-914C-19BD0B937B70}" type="pres">
      <dgm:prSet presAssocID="{994CE199-87AC-43F1-A10B-BC0814B6FE9A}" presName="rootText" presStyleLbl="node2" presStyleIdx="0" presStyleCnt="5" custScaleX="12328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EEA887-5ECD-4F18-9A08-7297F06E656F}" type="pres">
      <dgm:prSet presAssocID="{994CE199-87AC-43F1-A10B-BC0814B6FE9A}" presName="rootConnector" presStyleLbl="node2" presStyleIdx="0" presStyleCnt="5"/>
      <dgm:spPr/>
      <dgm:t>
        <a:bodyPr/>
        <a:lstStyle/>
        <a:p>
          <a:endParaRPr lang="zh-CN" altLang="en-US"/>
        </a:p>
      </dgm:t>
    </dgm:pt>
    <dgm:pt modelId="{DE0055AF-1538-4BF1-A965-F04942AB47EA}" type="pres">
      <dgm:prSet presAssocID="{994CE199-87AC-43F1-A10B-BC0814B6FE9A}" presName="hierChild4" presStyleCnt="0"/>
      <dgm:spPr/>
    </dgm:pt>
    <dgm:pt modelId="{38138EA6-298D-4637-983B-5D6A485214CB}" type="pres">
      <dgm:prSet presAssocID="{994CE199-87AC-43F1-A10B-BC0814B6FE9A}" presName="hierChild5" presStyleCnt="0"/>
      <dgm:spPr/>
    </dgm:pt>
    <dgm:pt modelId="{C25C5D2F-D9C1-4335-8FF0-867568109620}" type="pres">
      <dgm:prSet presAssocID="{FC4A3121-BF6C-448F-A8EB-6712D95742DE}" presName="Name37" presStyleLbl="parChTrans1D2" presStyleIdx="1" presStyleCnt="5"/>
      <dgm:spPr/>
      <dgm:t>
        <a:bodyPr/>
        <a:lstStyle/>
        <a:p>
          <a:endParaRPr lang="zh-CN" altLang="en-US"/>
        </a:p>
      </dgm:t>
    </dgm:pt>
    <dgm:pt modelId="{C0C801CD-C3FC-483F-B9D5-9BF6667AFDF6}" type="pres">
      <dgm:prSet presAssocID="{11C90531-257C-4AAE-A939-B0FB779D9A62}" presName="hierRoot2" presStyleCnt="0">
        <dgm:presLayoutVars>
          <dgm:hierBranch val="init"/>
        </dgm:presLayoutVars>
      </dgm:prSet>
      <dgm:spPr/>
    </dgm:pt>
    <dgm:pt modelId="{00774F91-AAC8-41FF-86E3-AA426B6A4BFC}" type="pres">
      <dgm:prSet presAssocID="{11C90531-257C-4AAE-A939-B0FB779D9A62}" presName="rootComposite" presStyleCnt="0"/>
      <dgm:spPr/>
    </dgm:pt>
    <dgm:pt modelId="{C1774A51-7246-4CD9-AD0B-D00CEE6BEE95}" type="pres">
      <dgm:prSet presAssocID="{11C90531-257C-4AAE-A939-B0FB779D9A62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8E1F0E-8E60-40EF-81F9-0F8317446171}" type="pres">
      <dgm:prSet presAssocID="{11C90531-257C-4AAE-A939-B0FB779D9A62}" presName="rootConnector" presStyleLbl="node2" presStyleIdx="1" presStyleCnt="5"/>
      <dgm:spPr/>
      <dgm:t>
        <a:bodyPr/>
        <a:lstStyle/>
        <a:p>
          <a:endParaRPr lang="zh-CN" altLang="en-US"/>
        </a:p>
      </dgm:t>
    </dgm:pt>
    <dgm:pt modelId="{D8C31215-18A4-4CDC-9B42-206E18D53974}" type="pres">
      <dgm:prSet presAssocID="{11C90531-257C-4AAE-A939-B0FB779D9A62}" presName="hierChild4" presStyleCnt="0"/>
      <dgm:spPr/>
    </dgm:pt>
    <dgm:pt modelId="{AA554CDC-5C1D-4ACD-954A-BCDAB6764C2A}" type="pres">
      <dgm:prSet presAssocID="{11C90531-257C-4AAE-A939-B0FB779D9A62}" presName="hierChild5" presStyleCnt="0"/>
      <dgm:spPr/>
    </dgm:pt>
    <dgm:pt modelId="{2E6BF476-B416-4C38-B83B-EAFC7A7A143E}" type="pres">
      <dgm:prSet presAssocID="{B909C763-E53F-4B9C-873C-3D8763800ED9}" presName="Name37" presStyleLbl="parChTrans1D2" presStyleIdx="2" presStyleCnt="5"/>
      <dgm:spPr/>
      <dgm:t>
        <a:bodyPr/>
        <a:lstStyle/>
        <a:p>
          <a:endParaRPr lang="zh-CN" altLang="en-US"/>
        </a:p>
      </dgm:t>
    </dgm:pt>
    <dgm:pt modelId="{BC17C3BE-F44E-4724-8E6E-BFA319EA07CD}" type="pres">
      <dgm:prSet presAssocID="{C962D8BC-8601-4F14-8A13-EE51605CB033}" presName="hierRoot2" presStyleCnt="0">
        <dgm:presLayoutVars>
          <dgm:hierBranch val="init"/>
        </dgm:presLayoutVars>
      </dgm:prSet>
      <dgm:spPr/>
    </dgm:pt>
    <dgm:pt modelId="{B66B9762-1009-4BFD-9729-142A5EF762BD}" type="pres">
      <dgm:prSet presAssocID="{C962D8BC-8601-4F14-8A13-EE51605CB033}" presName="rootComposite" presStyleCnt="0"/>
      <dgm:spPr/>
    </dgm:pt>
    <dgm:pt modelId="{6B5637A5-6398-4D85-A97F-664DEE299B6C}" type="pres">
      <dgm:prSet presAssocID="{C962D8BC-8601-4F14-8A13-EE51605CB033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F34647D-1213-4935-8A7B-1B3067B9FB1B}" type="pres">
      <dgm:prSet presAssocID="{C962D8BC-8601-4F14-8A13-EE51605CB033}" presName="rootConnector" presStyleLbl="node2" presStyleIdx="2" presStyleCnt="5"/>
      <dgm:spPr/>
      <dgm:t>
        <a:bodyPr/>
        <a:lstStyle/>
        <a:p>
          <a:endParaRPr lang="zh-CN" altLang="en-US"/>
        </a:p>
      </dgm:t>
    </dgm:pt>
    <dgm:pt modelId="{743F28B9-051C-4033-A7A4-B07751A3E971}" type="pres">
      <dgm:prSet presAssocID="{C962D8BC-8601-4F14-8A13-EE51605CB033}" presName="hierChild4" presStyleCnt="0"/>
      <dgm:spPr/>
    </dgm:pt>
    <dgm:pt modelId="{901F50E1-7B7C-48A0-9B83-4125B552CB0B}" type="pres">
      <dgm:prSet presAssocID="{C962D8BC-8601-4F14-8A13-EE51605CB033}" presName="hierChild5" presStyleCnt="0"/>
      <dgm:spPr/>
    </dgm:pt>
    <dgm:pt modelId="{8F4FB118-E00A-4D1B-80AB-F8FDA6F21FB4}" type="pres">
      <dgm:prSet presAssocID="{E9702609-3DD2-4C7B-BA1C-5F94490FBC0D}" presName="Name37" presStyleLbl="parChTrans1D2" presStyleIdx="3" presStyleCnt="5"/>
      <dgm:spPr/>
      <dgm:t>
        <a:bodyPr/>
        <a:lstStyle/>
        <a:p>
          <a:endParaRPr lang="zh-CN" altLang="en-US"/>
        </a:p>
      </dgm:t>
    </dgm:pt>
    <dgm:pt modelId="{2EB03F12-37A7-4055-B0D6-41611856E9DD}" type="pres">
      <dgm:prSet presAssocID="{4127B300-2A4D-4F6E-9850-2792534E40F9}" presName="hierRoot2" presStyleCnt="0">
        <dgm:presLayoutVars>
          <dgm:hierBranch val="init"/>
        </dgm:presLayoutVars>
      </dgm:prSet>
      <dgm:spPr/>
    </dgm:pt>
    <dgm:pt modelId="{7ABA737B-210D-470C-A044-25740CEAD19A}" type="pres">
      <dgm:prSet presAssocID="{4127B300-2A4D-4F6E-9850-2792534E40F9}" presName="rootComposite" presStyleCnt="0"/>
      <dgm:spPr/>
    </dgm:pt>
    <dgm:pt modelId="{45D230EC-14A4-4E66-B242-258DEFFDD9DA}" type="pres">
      <dgm:prSet presAssocID="{4127B300-2A4D-4F6E-9850-2792534E40F9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9707A00-6418-445D-B404-4E8C2FA87339}" type="pres">
      <dgm:prSet presAssocID="{4127B300-2A4D-4F6E-9850-2792534E40F9}" presName="rootConnector" presStyleLbl="node2" presStyleIdx="3" presStyleCnt="5"/>
      <dgm:spPr/>
      <dgm:t>
        <a:bodyPr/>
        <a:lstStyle/>
        <a:p>
          <a:endParaRPr lang="zh-CN" altLang="en-US"/>
        </a:p>
      </dgm:t>
    </dgm:pt>
    <dgm:pt modelId="{8CDA3A34-36DE-42B0-8012-D317C80F8A8A}" type="pres">
      <dgm:prSet presAssocID="{4127B300-2A4D-4F6E-9850-2792534E40F9}" presName="hierChild4" presStyleCnt="0"/>
      <dgm:spPr/>
    </dgm:pt>
    <dgm:pt modelId="{7E5DF4B6-50A7-4B19-B3A0-4C27D4F3ED21}" type="pres">
      <dgm:prSet presAssocID="{4127B300-2A4D-4F6E-9850-2792534E40F9}" presName="hierChild5" presStyleCnt="0"/>
      <dgm:spPr/>
    </dgm:pt>
    <dgm:pt modelId="{755E6DF2-FADE-498B-BFD4-4BF71BDFB086}" type="pres">
      <dgm:prSet presAssocID="{B2E75DD4-3EFF-4C1D-B07D-CFB5B5E4DF4B}" presName="Name37" presStyleLbl="parChTrans1D2" presStyleIdx="4" presStyleCnt="5"/>
      <dgm:spPr/>
      <dgm:t>
        <a:bodyPr/>
        <a:lstStyle/>
        <a:p>
          <a:endParaRPr lang="zh-CN" altLang="en-US"/>
        </a:p>
      </dgm:t>
    </dgm:pt>
    <dgm:pt modelId="{7F4AFDFC-8BBE-41B5-90F0-E71EB30365ED}" type="pres">
      <dgm:prSet presAssocID="{0233C510-35BC-497B-BBE2-3C5F2B2558D6}" presName="hierRoot2" presStyleCnt="0">
        <dgm:presLayoutVars>
          <dgm:hierBranch val="init"/>
        </dgm:presLayoutVars>
      </dgm:prSet>
      <dgm:spPr/>
    </dgm:pt>
    <dgm:pt modelId="{7541AB8B-D4FF-4DC1-BE92-E9E2CA87EFB0}" type="pres">
      <dgm:prSet presAssocID="{0233C510-35BC-497B-BBE2-3C5F2B2558D6}" presName="rootComposite" presStyleCnt="0"/>
      <dgm:spPr/>
    </dgm:pt>
    <dgm:pt modelId="{7143309B-664C-42B6-AD73-C44C7F8F9BB7}" type="pres">
      <dgm:prSet presAssocID="{0233C510-35BC-497B-BBE2-3C5F2B2558D6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22C530-B6FD-47F1-89D4-1A0611FB05FD}" type="pres">
      <dgm:prSet presAssocID="{0233C510-35BC-497B-BBE2-3C5F2B2558D6}" presName="rootConnector" presStyleLbl="node2" presStyleIdx="4" presStyleCnt="5"/>
      <dgm:spPr/>
      <dgm:t>
        <a:bodyPr/>
        <a:lstStyle/>
        <a:p>
          <a:endParaRPr lang="zh-CN" altLang="en-US"/>
        </a:p>
      </dgm:t>
    </dgm:pt>
    <dgm:pt modelId="{004BEB91-9767-469C-8636-24621D6BEB62}" type="pres">
      <dgm:prSet presAssocID="{0233C510-35BC-497B-BBE2-3C5F2B2558D6}" presName="hierChild4" presStyleCnt="0"/>
      <dgm:spPr/>
    </dgm:pt>
    <dgm:pt modelId="{B66A7B59-FA02-46FF-8F56-27E6794D5919}" type="pres">
      <dgm:prSet presAssocID="{0233C510-35BC-497B-BBE2-3C5F2B2558D6}" presName="hierChild5" presStyleCnt="0"/>
      <dgm:spPr/>
    </dgm:pt>
    <dgm:pt modelId="{56E0F70B-BC9E-4076-832D-B5CD8A0EAF31}" type="pres">
      <dgm:prSet presAssocID="{EF74AF40-A269-4544-B2A0-479DADB12A40}" presName="hierChild3" presStyleCnt="0"/>
      <dgm:spPr/>
    </dgm:pt>
  </dgm:ptLst>
  <dgm:cxnLst>
    <dgm:cxn modelId="{4CF74383-B8F0-4697-9F7D-DAC1D27B2EA4}" type="presOf" srcId="{11C90531-257C-4AAE-A939-B0FB779D9A62}" destId="{D18E1F0E-8E60-40EF-81F9-0F8317446171}" srcOrd="1" destOrd="0" presId="urn:microsoft.com/office/officeart/2005/8/layout/orgChart1"/>
    <dgm:cxn modelId="{03527FB6-5B3F-4E52-B262-9071274F0FEB}" srcId="{EF74AF40-A269-4544-B2A0-479DADB12A40}" destId="{994CE199-87AC-43F1-A10B-BC0814B6FE9A}" srcOrd="0" destOrd="0" parTransId="{69AA7156-AD84-478D-B09E-4A4EAC04CFC6}" sibTransId="{92D3DF0A-725D-434A-B641-317F6E9D0887}"/>
    <dgm:cxn modelId="{027A5524-0581-49F6-A4EC-3672FF59A491}" type="presOf" srcId="{EF74AF40-A269-4544-B2A0-479DADB12A40}" destId="{D668A100-2A31-4833-8F0B-1A6FCDC7A1E5}" srcOrd="1" destOrd="0" presId="urn:microsoft.com/office/officeart/2005/8/layout/orgChart1"/>
    <dgm:cxn modelId="{A555D2BF-1B2A-414D-A5CC-9287D885B62B}" type="presOf" srcId="{B909C763-E53F-4B9C-873C-3D8763800ED9}" destId="{2E6BF476-B416-4C38-B83B-EAFC7A7A143E}" srcOrd="0" destOrd="0" presId="urn:microsoft.com/office/officeart/2005/8/layout/orgChart1"/>
    <dgm:cxn modelId="{6DB4E8F5-04DE-4E65-A477-496853ADE683}" type="presOf" srcId="{4127B300-2A4D-4F6E-9850-2792534E40F9}" destId="{59707A00-6418-445D-B404-4E8C2FA87339}" srcOrd="1" destOrd="0" presId="urn:microsoft.com/office/officeart/2005/8/layout/orgChart1"/>
    <dgm:cxn modelId="{4678DB7A-5649-4AFD-A865-ADDBFC492F14}" srcId="{EF74AF40-A269-4544-B2A0-479DADB12A40}" destId="{11C90531-257C-4AAE-A939-B0FB779D9A62}" srcOrd="1" destOrd="0" parTransId="{FC4A3121-BF6C-448F-A8EB-6712D95742DE}" sibTransId="{F14C5D20-891B-4660-A898-D02C44A3ECCC}"/>
    <dgm:cxn modelId="{A359A7AD-6C8D-4631-997B-24135A782F67}" type="presOf" srcId="{1226CFF3-D67E-412F-A8D9-C49610CBE2EB}" destId="{217FF1F1-A9EC-4066-AE8C-9BEA3E5E0FFF}" srcOrd="0" destOrd="0" presId="urn:microsoft.com/office/officeart/2005/8/layout/orgChart1"/>
    <dgm:cxn modelId="{9388BBE9-CC8A-4048-A21F-40CEA5156FC0}" type="presOf" srcId="{E9702609-3DD2-4C7B-BA1C-5F94490FBC0D}" destId="{8F4FB118-E00A-4D1B-80AB-F8FDA6F21FB4}" srcOrd="0" destOrd="0" presId="urn:microsoft.com/office/officeart/2005/8/layout/orgChart1"/>
    <dgm:cxn modelId="{8072F64A-B47C-4EAF-A9C5-341CB09BFEAE}" type="presOf" srcId="{C962D8BC-8601-4F14-8A13-EE51605CB033}" destId="{7F34647D-1213-4935-8A7B-1B3067B9FB1B}" srcOrd="1" destOrd="0" presId="urn:microsoft.com/office/officeart/2005/8/layout/orgChart1"/>
    <dgm:cxn modelId="{856ADB96-955E-49D3-9578-CB048CA12660}" type="presOf" srcId="{B2E75DD4-3EFF-4C1D-B07D-CFB5B5E4DF4B}" destId="{755E6DF2-FADE-498B-BFD4-4BF71BDFB086}" srcOrd="0" destOrd="0" presId="urn:microsoft.com/office/officeart/2005/8/layout/orgChart1"/>
    <dgm:cxn modelId="{CAB8B7BE-CE77-44EB-9ECC-8269C9F837A9}" type="presOf" srcId="{69AA7156-AD84-478D-B09E-4A4EAC04CFC6}" destId="{59181295-81C8-448B-9C56-CAFAEAB98132}" srcOrd="0" destOrd="0" presId="urn:microsoft.com/office/officeart/2005/8/layout/orgChart1"/>
    <dgm:cxn modelId="{5749032D-213B-457A-A935-566BE1727B99}" type="presOf" srcId="{0233C510-35BC-497B-BBE2-3C5F2B2558D6}" destId="{7143309B-664C-42B6-AD73-C44C7F8F9BB7}" srcOrd="0" destOrd="0" presId="urn:microsoft.com/office/officeart/2005/8/layout/orgChart1"/>
    <dgm:cxn modelId="{77DEBFFB-87F0-4591-BE45-FA14C9AA65E0}" type="presOf" srcId="{0233C510-35BC-497B-BBE2-3C5F2B2558D6}" destId="{E422C530-B6FD-47F1-89D4-1A0611FB05FD}" srcOrd="1" destOrd="0" presId="urn:microsoft.com/office/officeart/2005/8/layout/orgChart1"/>
    <dgm:cxn modelId="{D749E5E8-4AF6-406A-8D3E-F6ADFB72E9C7}" srcId="{EF74AF40-A269-4544-B2A0-479DADB12A40}" destId="{4127B300-2A4D-4F6E-9850-2792534E40F9}" srcOrd="3" destOrd="0" parTransId="{E9702609-3DD2-4C7B-BA1C-5F94490FBC0D}" sibTransId="{C44921D5-C219-4B5B-87D3-D21817BCC0EA}"/>
    <dgm:cxn modelId="{629CC3F9-5FBD-491B-92AD-F6A65F0BDABE}" srcId="{1226CFF3-D67E-412F-A8D9-C49610CBE2EB}" destId="{EF74AF40-A269-4544-B2A0-479DADB12A40}" srcOrd="0" destOrd="0" parTransId="{A4AC6758-35F5-4C53-AFBF-2F03EA265943}" sibTransId="{B13254DB-640D-4293-A97A-C500B41937BE}"/>
    <dgm:cxn modelId="{2EBEE5BD-1BE8-4F98-BD3C-FFFD75671EA6}" type="presOf" srcId="{4127B300-2A4D-4F6E-9850-2792534E40F9}" destId="{45D230EC-14A4-4E66-B242-258DEFFDD9DA}" srcOrd="0" destOrd="0" presId="urn:microsoft.com/office/officeart/2005/8/layout/orgChart1"/>
    <dgm:cxn modelId="{B8DFEC73-FD14-4EBA-BEC7-7B61F35EA9C8}" type="presOf" srcId="{11C90531-257C-4AAE-A939-B0FB779D9A62}" destId="{C1774A51-7246-4CD9-AD0B-D00CEE6BEE95}" srcOrd="0" destOrd="0" presId="urn:microsoft.com/office/officeart/2005/8/layout/orgChart1"/>
    <dgm:cxn modelId="{008BB862-8D91-4A6C-8798-8215FEF35F60}" type="presOf" srcId="{EF74AF40-A269-4544-B2A0-479DADB12A40}" destId="{7C3E4851-86D9-48F9-91EF-381F8640B05A}" srcOrd="0" destOrd="0" presId="urn:microsoft.com/office/officeart/2005/8/layout/orgChart1"/>
    <dgm:cxn modelId="{9A8EDF26-8594-4DA0-97E1-52373BECB24F}" type="presOf" srcId="{994CE199-87AC-43F1-A10B-BC0814B6FE9A}" destId="{2AEEA887-5ECD-4F18-9A08-7297F06E656F}" srcOrd="1" destOrd="0" presId="urn:microsoft.com/office/officeart/2005/8/layout/orgChart1"/>
    <dgm:cxn modelId="{93C451D1-BE28-4226-A9EC-B9A96CA53D25}" srcId="{EF74AF40-A269-4544-B2A0-479DADB12A40}" destId="{C962D8BC-8601-4F14-8A13-EE51605CB033}" srcOrd="2" destOrd="0" parTransId="{B909C763-E53F-4B9C-873C-3D8763800ED9}" sibTransId="{4ADD1C21-51BA-41D6-A72E-E5C634A950FE}"/>
    <dgm:cxn modelId="{C6CE5BD0-FBB6-4FD7-8A0F-10A57789375C}" srcId="{EF74AF40-A269-4544-B2A0-479DADB12A40}" destId="{0233C510-35BC-497B-BBE2-3C5F2B2558D6}" srcOrd="4" destOrd="0" parTransId="{B2E75DD4-3EFF-4C1D-B07D-CFB5B5E4DF4B}" sibTransId="{21E78F1C-761D-4E9C-9F8F-9FA91304797F}"/>
    <dgm:cxn modelId="{0E52F70D-26B8-4B4A-AF8C-FD01825397AE}" type="presOf" srcId="{994CE199-87AC-43F1-A10B-BC0814B6FE9A}" destId="{9D00E3AA-2367-426C-914C-19BD0B937B70}" srcOrd="0" destOrd="0" presId="urn:microsoft.com/office/officeart/2005/8/layout/orgChart1"/>
    <dgm:cxn modelId="{68060ABF-F7BB-4F8F-A4FE-E651812F4E9C}" type="presOf" srcId="{C962D8BC-8601-4F14-8A13-EE51605CB033}" destId="{6B5637A5-6398-4D85-A97F-664DEE299B6C}" srcOrd="0" destOrd="0" presId="urn:microsoft.com/office/officeart/2005/8/layout/orgChart1"/>
    <dgm:cxn modelId="{DF9BB7FD-C2C1-4CD3-BD92-9BED183C1496}" type="presOf" srcId="{FC4A3121-BF6C-448F-A8EB-6712D95742DE}" destId="{C25C5D2F-D9C1-4335-8FF0-867568109620}" srcOrd="0" destOrd="0" presId="urn:microsoft.com/office/officeart/2005/8/layout/orgChart1"/>
    <dgm:cxn modelId="{7E201C8B-58BF-4E2C-9820-0CB70D3C35B3}" type="presParOf" srcId="{217FF1F1-A9EC-4066-AE8C-9BEA3E5E0FFF}" destId="{25817B7A-5896-4AAA-8E58-4E23A52925E1}" srcOrd="0" destOrd="0" presId="urn:microsoft.com/office/officeart/2005/8/layout/orgChart1"/>
    <dgm:cxn modelId="{4D6D53CC-1A98-4AD3-9FE1-B636F5325207}" type="presParOf" srcId="{25817B7A-5896-4AAA-8E58-4E23A52925E1}" destId="{5734E29E-44E6-4F2B-8BD7-2528C8926F3B}" srcOrd="0" destOrd="0" presId="urn:microsoft.com/office/officeart/2005/8/layout/orgChart1"/>
    <dgm:cxn modelId="{FBE3F6DC-978D-4FAE-ACE2-5924E6E8EADB}" type="presParOf" srcId="{5734E29E-44E6-4F2B-8BD7-2528C8926F3B}" destId="{7C3E4851-86D9-48F9-91EF-381F8640B05A}" srcOrd="0" destOrd="0" presId="urn:microsoft.com/office/officeart/2005/8/layout/orgChart1"/>
    <dgm:cxn modelId="{1356F672-6811-4DA6-B266-76828660AEB1}" type="presParOf" srcId="{5734E29E-44E6-4F2B-8BD7-2528C8926F3B}" destId="{D668A100-2A31-4833-8F0B-1A6FCDC7A1E5}" srcOrd="1" destOrd="0" presId="urn:microsoft.com/office/officeart/2005/8/layout/orgChart1"/>
    <dgm:cxn modelId="{09EB8796-45DB-486E-92CF-20B807C9AC17}" type="presParOf" srcId="{25817B7A-5896-4AAA-8E58-4E23A52925E1}" destId="{A08B982E-C667-459B-982E-17E42605A60A}" srcOrd="1" destOrd="0" presId="urn:microsoft.com/office/officeart/2005/8/layout/orgChart1"/>
    <dgm:cxn modelId="{006F320C-65FF-440D-AED6-EE963996B581}" type="presParOf" srcId="{A08B982E-C667-459B-982E-17E42605A60A}" destId="{59181295-81C8-448B-9C56-CAFAEAB98132}" srcOrd="0" destOrd="0" presId="urn:microsoft.com/office/officeart/2005/8/layout/orgChart1"/>
    <dgm:cxn modelId="{7D5F142D-9FC1-495B-9B53-E2CDCB119A1D}" type="presParOf" srcId="{A08B982E-C667-459B-982E-17E42605A60A}" destId="{794529B8-D43F-44E7-9FC5-A016F591DE5C}" srcOrd="1" destOrd="0" presId="urn:microsoft.com/office/officeart/2005/8/layout/orgChart1"/>
    <dgm:cxn modelId="{36266EF5-ADD5-4B1D-997F-5ABAF69E2DE7}" type="presParOf" srcId="{794529B8-D43F-44E7-9FC5-A016F591DE5C}" destId="{2792ECD0-8B56-46FD-A2A4-42134FBFA51C}" srcOrd="0" destOrd="0" presId="urn:microsoft.com/office/officeart/2005/8/layout/orgChart1"/>
    <dgm:cxn modelId="{A13A7470-D53D-424B-828F-AC8955FEBECC}" type="presParOf" srcId="{2792ECD0-8B56-46FD-A2A4-42134FBFA51C}" destId="{9D00E3AA-2367-426C-914C-19BD0B937B70}" srcOrd="0" destOrd="0" presId="urn:microsoft.com/office/officeart/2005/8/layout/orgChart1"/>
    <dgm:cxn modelId="{AED17989-56CC-4D0E-9F01-34EB7E26A3DD}" type="presParOf" srcId="{2792ECD0-8B56-46FD-A2A4-42134FBFA51C}" destId="{2AEEA887-5ECD-4F18-9A08-7297F06E656F}" srcOrd="1" destOrd="0" presId="urn:microsoft.com/office/officeart/2005/8/layout/orgChart1"/>
    <dgm:cxn modelId="{3993C508-281E-4D61-8CAB-B3CB9EE760D2}" type="presParOf" srcId="{794529B8-D43F-44E7-9FC5-A016F591DE5C}" destId="{DE0055AF-1538-4BF1-A965-F04942AB47EA}" srcOrd="1" destOrd="0" presId="urn:microsoft.com/office/officeart/2005/8/layout/orgChart1"/>
    <dgm:cxn modelId="{2234F5CB-759C-434F-934C-0B83663FD7C8}" type="presParOf" srcId="{794529B8-D43F-44E7-9FC5-A016F591DE5C}" destId="{38138EA6-298D-4637-983B-5D6A485214CB}" srcOrd="2" destOrd="0" presId="urn:microsoft.com/office/officeart/2005/8/layout/orgChart1"/>
    <dgm:cxn modelId="{20E15230-D6CF-413F-87AE-3CE254EEF9F7}" type="presParOf" srcId="{A08B982E-C667-459B-982E-17E42605A60A}" destId="{C25C5D2F-D9C1-4335-8FF0-867568109620}" srcOrd="2" destOrd="0" presId="urn:microsoft.com/office/officeart/2005/8/layout/orgChart1"/>
    <dgm:cxn modelId="{1FFDFF74-C926-45EB-8C79-B5CEDDDD774F}" type="presParOf" srcId="{A08B982E-C667-459B-982E-17E42605A60A}" destId="{C0C801CD-C3FC-483F-B9D5-9BF6667AFDF6}" srcOrd="3" destOrd="0" presId="urn:microsoft.com/office/officeart/2005/8/layout/orgChart1"/>
    <dgm:cxn modelId="{B6F7A2FC-EE02-4540-B4AA-F6385B7C8FE2}" type="presParOf" srcId="{C0C801CD-C3FC-483F-B9D5-9BF6667AFDF6}" destId="{00774F91-AAC8-41FF-86E3-AA426B6A4BFC}" srcOrd="0" destOrd="0" presId="urn:microsoft.com/office/officeart/2005/8/layout/orgChart1"/>
    <dgm:cxn modelId="{6E12D457-FAE0-4B44-8E17-907466562F36}" type="presParOf" srcId="{00774F91-AAC8-41FF-86E3-AA426B6A4BFC}" destId="{C1774A51-7246-4CD9-AD0B-D00CEE6BEE95}" srcOrd="0" destOrd="0" presId="urn:microsoft.com/office/officeart/2005/8/layout/orgChart1"/>
    <dgm:cxn modelId="{7E1F0E0C-4B94-4C8D-8C5E-4DDD1A884359}" type="presParOf" srcId="{00774F91-AAC8-41FF-86E3-AA426B6A4BFC}" destId="{D18E1F0E-8E60-40EF-81F9-0F8317446171}" srcOrd="1" destOrd="0" presId="urn:microsoft.com/office/officeart/2005/8/layout/orgChart1"/>
    <dgm:cxn modelId="{28957535-FD94-4756-9FAE-32060B06CD8D}" type="presParOf" srcId="{C0C801CD-C3FC-483F-B9D5-9BF6667AFDF6}" destId="{D8C31215-18A4-4CDC-9B42-206E18D53974}" srcOrd="1" destOrd="0" presId="urn:microsoft.com/office/officeart/2005/8/layout/orgChart1"/>
    <dgm:cxn modelId="{8FF0446D-D62C-47A2-8670-78ADBE5F6C01}" type="presParOf" srcId="{C0C801CD-C3FC-483F-B9D5-9BF6667AFDF6}" destId="{AA554CDC-5C1D-4ACD-954A-BCDAB6764C2A}" srcOrd="2" destOrd="0" presId="urn:microsoft.com/office/officeart/2005/8/layout/orgChart1"/>
    <dgm:cxn modelId="{693D3FA9-2C1F-4E5E-96EF-FB64B05CC332}" type="presParOf" srcId="{A08B982E-C667-459B-982E-17E42605A60A}" destId="{2E6BF476-B416-4C38-B83B-EAFC7A7A143E}" srcOrd="4" destOrd="0" presId="urn:microsoft.com/office/officeart/2005/8/layout/orgChart1"/>
    <dgm:cxn modelId="{CE0893B9-869D-4DC2-B1A7-68F53718A838}" type="presParOf" srcId="{A08B982E-C667-459B-982E-17E42605A60A}" destId="{BC17C3BE-F44E-4724-8E6E-BFA319EA07CD}" srcOrd="5" destOrd="0" presId="urn:microsoft.com/office/officeart/2005/8/layout/orgChart1"/>
    <dgm:cxn modelId="{377C75E3-2F52-4BB3-AECD-18820C60FF9D}" type="presParOf" srcId="{BC17C3BE-F44E-4724-8E6E-BFA319EA07CD}" destId="{B66B9762-1009-4BFD-9729-142A5EF762BD}" srcOrd="0" destOrd="0" presId="urn:microsoft.com/office/officeart/2005/8/layout/orgChart1"/>
    <dgm:cxn modelId="{3EF3B1E2-DF23-48A6-8A1E-576A4A9DB090}" type="presParOf" srcId="{B66B9762-1009-4BFD-9729-142A5EF762BD}" destId="{6B5637A5-6398-4D85-A97F-664DEE299B6C}" srcOrd="0" destOrd="0" presId="urn:microsoft.com/office/officeart/2005/8/layout/orgChart1"/>
    <dgm:cxn modelId="{AA033DF1-6701-411F-A6AA-BDA71B1F9A1D}" type="presParOf" srcId="{B66B9762-1009-4BFD-9729-142A5EF762BD}" destId="{7F34647D-1213-4935-8A7B-1B3067B9FB1B}" srcOrd="1" destOrd="0" presId="urn:microsoft.com/office/officeart/2005/8/layout/orgChart1"/>
    <dgm:cxn modelId="{D23AD0E0-C818-4852-81B1-DAB86C594CB1}" type="presParOf" srcId="{BC17C3BE-F44E-4724-8E6E-BFA319EA07CD}" destId="{743F28B9-051C-4033-A7A4-B07751A3E971}" srcOrd="1" destOrd="0" presId="urn:microsoft.com/office/officeart/2005/8/layout/orgChart1"/>
    <dgm:cxn modelId="{058A6431-C27B-4528-BA68-9169D11A41F7}" type="presParOf" srcId="{BC17C3BE-F44E-4724-8E6E-BFA319EA07CD}" destId="{901F50E1-7B7C-48A0-9B83-4125B552CB0B}" srcOrd="2" destOrd="0" presId="urn:microsoft.com/office/officeart/2005/8/layout/orgChart1"/>
    <dgm:cxn modelId="{D9F90E2C-6096-40A3-8CF1-3F2DFF0CD489}" type="presParOf" srcId="{A08B982E-C667-459B-982E-17E42605A60A}" destId="{8F4FB118-E00A-4D1B-80AB-F8FDA6F21FB4}" srcOrd="6" destOrd="0" presId="urn:microsoft.com/office/officeart/2005/8/layout/orgChart1"/>
    <dgm:cxn modelId="{BBD8FD7B-B669-45EE-A333-886121B5F0B6}" type="presParOf" srcId="{A08B982E-C667-459B-982E-17E42605A60A}" destId="{2EB03F12-37A7-4055-B0D6-41611856E9DD}" srcOrd="7" destOrd="0" presId="urn:microsoft.com/office/officeart/2005/8/layout/orgChart1"/>
    <dgm:cxn modelId="{98C56D06-74DD-484F-B0DB-1F3DB117D9DB}" type="presParOf" srcId="{2EB03F12-37A7-4055-B0D6-41611856E9DD}" destId="{7ABA737B-210D-470C-A044-25740CEAD19A}" srcOrd="0" destOrd="0" presId="urn:microsoft.com/office/officeart/2005/8/layout/orgChart1"/>
    <dgm:cxn modelId="{07BCCF70-C99E-44EC-949A-FDE695E0592A}" type="presParOf" srcId="{7ABA737B-210D-470C-A044-25740CEAD19A}" destId="{45D230EC-14A4-4E66-B242-258DEFFDD9DA}" srcOrd="0" destOrd="0" presId="urn:microsoft.com/office/officeart/2005/8/layout/orgChart1"/>
    <dgm:cxn modelId="{C7499CD5-3FE2-4550-9362-5106F2A2416A}" type="presParOf" srcId="{7ABA737B-210D-470C-A044-25740CEAD19A}" destId="{59707A00-6418-445D-B404-4E8C2FA87339}" srcOrd="1" destOrd="0" presId="urn:microsoft.com/office/officeart/2005/8/layout/orgChart1"/>
    <dgm:cxn modelId="{39D37347-B1E0-447A-8234-F31ECC6206BB}" type="presParOf" srcId="{2EB03F12-37A7-4055-B0D6-41611856E9DD}" destId="{8CDA3A34-36DE-42B0-8012-D317C80F8A8A}" srcOrd="1" destOrd="0" presId="urn:microsoft.com/office/officeart/2005/8/layout/orgChart1"/>
    <dgm:cxn modelId="{119A8212-94B0-4717-B43E-30EE0E167ACF}" type="presParOf" srcId="{2EB03F12-37A7-4055-B0D6-41611856E9DD}" destId="{7E5DF4B6-50A7-4B19-B3A0-4C27D4F3ED21}" srcOrd="2" destOrd="0" presId="urn:microsoft.com/office/officeart/2005/8/layout/orgChart1"/>
    <dgm:cxn modelId="{C6E06712-B966-4F33-BF80-48E42BA95AD0}" type="presParOf" srcId="{A08B982E-C667-459B-982E-17E42605A60A}" destId="{755E6DF2-FADE-498B-BFD4-4BF71BDFB086}" srcOrd="8" destOrd="0" presId="urn:microsoft.com/office/officeart/2005/8/layout/orgChart1"/>
    <dgm:cxn modelId="{6AB8C6E1-7793-424B-88BE-E3F98677C82D}" type="presParOf" srcId="{A08B982E-C667-459B-982E-17E42605A60A}" destId="{7F4AFDFC-8BBE-41B5-90F0-E71EB30365ED}" srcOrd="9" destOrd="0" presId="urn:microsoft.com/office/officeart/2005/8/layout/orgChart1"/>
    <dgm:cxn modelId="{A5C83B54-E7A7-45E0-A902-71D87C6D2A8B}" type="presParOf" srcId="{7F4AFDFC-8BBE-41B5-90F0-E71EB30365ED}" destId="{7541AB8B-D4FF-4DC1-BE92-E9E2CA87EFB0}" srcOrd="0" destOrd="0" presId="urn:microsoft.com/office/officeart/2005/8/layout/orgChart1"/>
    <dgm:cxn modelId="{B56F1570-3B86-4E03-8C81-2811962AA1FE}" type="presParOf" srcId="{7541AB8B-D4FF-4DC1-BE92-E9E2CA87EFB0}" destId="{7143309B-664C-42B6-AD73-C44C7F8F9BB7}" srcOrd="0" destOrd="0" presId="urn:microsoft.com/office/officeart/2005/8/layout/orgChart1"/>
    <dgm:cxn modelId="{EC513192-1F17-446D-85DC-B16CAB530458}" type="presParOf" srcId="{7541AB8B-D4FF-4DC1-BE92-E9E2CA87EFB0}" destId="{E422C530-B6FD-47F1-89D4-1A0611FB05FD}" srcOrd="1" destOrd="0" presId="urn:microsoft.com/office/officeart/2005/8/layout/orgChart1"/>
    <dgm:cxn modelId="{8C74B4C4-CFE3-4976-BF39-176B72A01D89}" type="presParOf" srcId="{7F4AFDFC-8BBE-41B5-90F0-E71EB30365ED}" destId="{004BEB91-9767-469C-8636-24621D6BEB62}" srcOrd="1" destOrd="0" presId="urn:microsoft.com/office/officeart/2005/8/layout/orgChart1"/>
    <dgm:cxn modelId="{654F6881-5644-463F-BBDA-95EB235FDB72}" type="presParOf" srcId="{7F4AFDFC-8BBE-41B5-90F0-E71EB30365ED}" destId="{B66A7B59-FA02-46FF-8F56-27E6794D5919}" srcOrd="2" destOrd="0" presId="urn:microsoft.com/office/officeart/2005/8/layout/orgChart1"/>
    <dgm:cxn modelId="{53E3FF4E-A582-4F2E-96CE-B0E4E61C44FB}" type="presParOf" srcId="{25817B7A-5896-4AAA-8E58-4E23A52925E1}" destId="{56E0F70B-BC9E-4076-832D-B5CD8A0EAF31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26CFF3-D67E-412F-A8D9-C49610CBE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74AF40-A269-4544-B2A0-479DADB12A40}">
      <dgm:prSet phldrT="[文本]" custT="1"/>
      <dgm:spPr/>
      <dgm:t>
        <a:bodyPr/>
        <a:lstStyle/>
        <a:p>
          <a:r>
            <a:rPr lang="en-US" altLang="zh-CN" sz="3600" dirty="0" smtClean="0"/>
            <a:t>Multidisciplinary </a:t>
          </a:r>
        </a:p>
        <a:p>
          <a:r>
            <a:rPr lang="en-US" altLang="zh-CN" sz="3600" dirty="0" smtClean="0"/>
            <a:t>Health Care Team</a:t>
          </a:r>
          <a:endParaRPr lang="zh-CN" altLang="en-US" sz="3600" dirty="0"/>
        </a:p>
      </dgm:t>
    </dgm:pt>
    <dgm:pt modelId="{A4AC6758-35F5-4C53-AFBF-2F03EA265943}" type="par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B13254DB-640D-4293-A97A-C500B41937BE}" type="sib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994CE199-87AC-43F1-A10B-BC0814B6FE9A}">
      <dgm:prSet phldrT="[文本]" custT="1"/>
      <dgm:spPr/>
      <dgm:t>
        <a:bodyPr/>
        <a:lstStyle/>
        <a:p>
          <a:r>
            <a:rPr lang="en-US" altLang="zh-CN" sz="1800" dirty="0" smtClean="0"/>
            <a:t>?	</a:t>
          </a:r>
          <a:endParaRPr lang="zh-CN" altLang="en-US" sz="1800" dirty="0"/>
        </a:p>
      </dgm:t>
    </dgm:pt>
    <dgm:pt modelId="{69AA7156-AD84-478D-B09E-4A4EAC04CFC6}" type="par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92D3DF0A-725D-434A-B641-317F6E9D0887}" type="sib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11C90531-257C-4AAE-A939-B0FB779D9A62}">
      <dgm:prSet phldrT="[文本]" custT="1"/>
      <dgm:spPr/>
      <dgm:t>
        <a:bodyPr/>
        <a:lstStyle/>
        <a:p>
          <a:r>
            <a:rPr lang="en-US" altLang="zh-CN" sz="1800" dirty="0" smtClean="0"/>
            <a:t>?</a:t>
          </a:r>
          <a:endParaRPr lang="zh-CN" altLang="en-US" sz="1800" dirty="0"/>
        </a:p>
      </dgm:t>
    </dgm:pt>
    <dgm:pt modelId="{FC4A3121-BF6C-448F-A8EB-6712D95742DE}" type="par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F14C5D20-891B-4660-A898-D02C44A3ECCC}" type="sib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C962D8BC-8601-4F14-8A13-EE51605CB033}">
      <dgm:prSet phldrT="[文本]" custT="1"/>
      <dgm:spPr/>
      <dgm:t>
        <a:bodyPr/>
        <a:lstStyle/>
        <a:p>
          <a:r>
            <a:rPr lang="en-US" altLang="zh-CN" sz="1800" dirty="0" smtClean="0"/>
            <a:t>Therapists</a:t>
          </a:r>
          <a:endParaRPr lang="zh-CN" altLang="en-US" sz="1800" dirty="0"/>
        </a:p>
      </dgm:t>
    </dgm:pt>
    <dgm:pt modelId="{B909C763-E53F-4B9C-873C-3D8763800ED9}" type="par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ADD1C21-51BA-41D6-A72E-E5C634A950FE}" type="sib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127B300-2A4D-4F6E-9850-2792534E40F9}">
      <dgm:prSet custT="1"/>
      <dgm:spPr/>
      <dgm:t>
        <a:bodyPr/>
        <a:lstStyle/>
        <a:p>
          <a:r>
            <a:rPr lang="en-US" altLang="zh-CN" sz="1800" dirty="0" smtClean="0"/>
            <a:t>?</a:t>
          </a:r>
          <a:endParaRPr lang="zh-CN" altLang="en-US" sz="1800" dirty="0"/>
        </a:p>
      </dgm:t>
    </dgm:pt>
    <dgm:pt modelId="{E9702609-3DD2-4C7B-BA1C-5F94490FBC0D}" type="parTrans" cxnId="{D749E5E8-4AF6-406A-8D3E-F6ADFB72E9C7}">
      <dgm:prSet/>
      <dgm:spPr/>
      <dgm:t>
        <a:bodyPr/>
        <a:lstStyle/>
        <a:p>
          <a:endParaRPr lang="zh-CN" altLang="en-US"/>
        </a:p>
      </dgm:t>
    </dgm:pt>
    <dgm:pt modelId="{C44921D5-C219-4B5B-87D3-D21817BCC0EA}" type="sibTrans" cxnId="{D749E5E8-4AF6-406A-8D3E-F6ADFB72E9C7}">
      <dgm:prSet/>
      <dgm:spPr/>
      <dgm:t>
        <a:bodyPr/>
        <a:lstStyle/>
        <a:p>
          <a:endParaRPr lang="zh-CN" altLang="en-US"/>
        </a:p>
      </dgm:t>
    </dgm:pt>
    <dgm:pt modelId="{0233C510-35BC-497B-BBE2-3C5F2B2558D6}">
      <dgm:prSet custT="1"/>
      <dgm:spPr/>
      <dgm:t>
        <a:bodyPr/>
        <a:lstStyle/>
        <a:p>
          <a:r>
            <a:rPr lang="en-US" altLang="zh-CN" sz="1800" dirty="0" smtClean="0"/>
            <a:t>?</a:t>
          </a:r>
          <a:endParaRPr lang="zh-CN" altLang="en-US" sz="1800" dirty="0"/>
        </a:p>
      </dgm:t>
    </dgm:pt>
    <dgm:pt modelId="{B2E75DD4-3EFF-4C1D-B07D-CFB5B5E4DF4B}" type="parTrans" cxnId="{C6CE5BD0-FBB6-4FD7-8A0F-10A57789375C}">
      <dgm:prSet/>
      <dgm:spPr/>
      <dgm:t>
        <a:bodyPr/>
        <a:lstStyle/>
        <a:p>
          <a:endParaRPr lang="zh-CN" altLang="en-US"/>
        </a:p>
      </dgm:t>
    </dgm:pt>
    <dgm:pt modelId="{21E78F1C-761D-4E9C-9F8F-9FA91304797F}" type="sibTrans" cxnId="{C6CE5BD0-FBB6-4FD7-8A0F-10A57789375C}">
      <dgm:prSet/>
      <dgm:spPr/>
      <dgm:t>
        <a:bodyPr/>
        <a:lstStyle/>
        <a:p>
          <a:endParaRPr lang="zh-CN" altLang="en-US"/>
        </a:p>
      </dgm:t>
    </dgm:pt>
    <dgm:pt modelId="{56DFC28C-A3C9-4416-BC02-41543E7DCB2C}">
      <dgm:prSet custT="1"/>
      <dgm:spPr/>
      <dgm:t>
        <a:bodyPr/>
        <a:lstStyle/>
        <a:p>
          <a:r>
            <a:rPr lang="en-US" altLang="zh-CN" sz="1800" dirty="0" smtClean="0"/>
            <a:t>Others</a:t>
          </a:r>
        </a:p>
        <a:p>
          <a:r>
            <a:rPr lang="en-US" altLang="zh-CN" sz="1800" dirty="0" smtClean="0"/>
            <a:t>As Needed</a:t>
          </a:r>
          <a:endParaRPr lang="zh-CN" altLang="en-US" sz="1800" dirty="0"/>
        </a:p>
      </dgm:t>
    </dgm:pt>
    <dgm:pt modelId="{F54092B5-6F60-4658-A08E-4459A7621C43}" type="parTrans" cxnId="{937F5C68-8852-423C-A5F2-DA3E380322A6}">
      <dgm:prSet/>
      <dgm:spPr/>
      <dgm:t>
        <a:bodyPr/>
        <a:lstStyle/>
        <a:p>
          <a:endParaRPr lang="zh-CN" altLang="en-US"/>
        </a:p>
      </dgm:t>
    </dgm:pt>
    <dgm:pt modelId="{3EF16D31-E635-43D7-B85B-431FC7A77B3B}" type="sibTrans" cxnId="{937F5C68-8852-423C-A5F2-DA3E380322A6}">
      <dgm:prSet/>
      <dgm:spPr/>
      <dgm:t>
        <a:bodyPr/>
        <a:lstStyle/>
        <a:p>
          <a:endParaRPr lang="zh-CN" altLang="en-US"/>
        </a:p>
      </dgm:t>
    </dgm:pt>
    <dgm:pt modelId="{217FF1F1-A9EC-4066-AE8C-9BEA3E5E0FFF}" type="pres">
      <dgm:prSet presAssocID="{1226CFF3-D67E-412F-A8D9-C49610CBE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5817B7A-5896-4AAA-8E58-4E23A52925E1}" type="pres">
      <dgm:prSet presAssocID="{EF74AF40-A269-4544-B2A0-479DADB12A40}" presName="hierRoot1" presStyleCnt="0">
        <dgm:presLayoutVars>
          <dgm:hierBranch val="init"/>
        </dgm:presLayoutVars>
      </dgm:prSet>
      <dgm:spPr/>
    </dgm:pt>
    <dgm:pt modelId="{5734E29E-44E6-4F2B-8BD7-2528C8926F3B}" type="pres">
      <dgm:prSet presAssocID="{EF74AF40-A269-4544-B2A0-479DADB12A40}" presName="rootComposite1" presStyleCnt="0"/>
      <dgm:spPr/>
    </dgm:pt>
    <dgm:pt modelId="{7C3E4851-86D9-48F9-91EF-381F8640B05A}" type="pres">
      <dgm:prSet presAssocID="{EF74AF40-A269-4544-B2A0-479DADB12A40}" presName="rootText1" presStyleLbl="node0" presStyleIdx="0" presStyleCnt="1" custScaleX="377049" custScaleY="282552" custLinFactY="-9466" custLinFactNeighborX="12163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68A100-2A31-4833-8F0B-1A6FCDC7A1E5}" type="pres">
      <dgm:prSet presAssocID="{EF74AF40-A269-4544-B2A0-479DADB12A4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08B982E-C667-459B-982E-17E42605A60A}" type="pres">
      <dgm:prSet presAssocID="{EF74AF40-A269-4544-B2A0-479DADB12A40}" presName="hierChild2" presStyleCnt="0"/>
      <dgm:spPr/>
    </dgm:pt>
    <dgm:pt modelId="{59181295-81C8-448B-9C56-CAFAEAB98132}" type="pres">
      <dgm:prSet presAssocID="{69AA7156-AD84-478D-B09E-4A4EAC04CFC6}" presName="Name37" presStyleLbl="parChTrans1D2" presStyleIdx="0" presStyleCnt="6"/>
      <dgm:spPr/>
      <dgm:t>
        <a:bodyPr/>
        <a:lstStyle/>
        <a:p>
          <a:endParaRPr lang="zh-CN" altLang="en-US"/>
        </a:p>
      </dgm:t>
    </dgm:pt>
    <dgm:pt modelId="{794529B8-D43F-44E7-9FC5-A016F591DE5C}" type="pres">
      <dgm:prSet presAssocID="{994CE199-87AC-43F1-A10B-BC0814B6FE9A}" presName="hierRoot2" presStyleCnt="0">
        <dgm:presLayoutVars>
          <dgm:hierBranch val="init"/>
        </dgm:presLayoutVars>
      </dgm:prSet>
      <dgm:spPr/>
    </dgm:pt>
    <dgm:pt modelId="{2792ECD0-8B56-46FD-A2A4-42134FBFA51C}" type="pres">
      <dgm:prSet presAssocID="{994CE199-87AC-43F1-A10B-BC0814B6FE9A}" presName="rootComposite" presStyleCnt="0"/>
      <dgm:spPr/>
    </dgm:pt>
    <dgm:pt modelId="{9D00E3AA-2367-426C-914C-19BD0B937B70}" type="pres">
      <dgm:prSet presAssocID="{994CE199-87AC-43F1-A10B-BC0814B6FE9A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EEA887-5ECD-4F18-9A08-7297F06E656F}" type="pres">
      <dgm:prSet presAssocID="{994CE199-87AC-43F1-A10B-BC0814B6FE9A}" presName="rootConnector" presStyleLbl="node2" presStyleIdx="0" presStyleCnt="6"/>
      <dgm:spPr/>
      <dgm:t>
        <a:bodyPr/>
        <a:lstStyle/>
        <a:p>
          <a:endParaRPr lang="zh-CN" altLang="en-US"/>
        </a:p>
      </dgm:t>
    </dgm:pt>
    <dgm:pt modelId="{DE0055AF-1538-4BF1-A965-F04942AB47EA}" type="pres">
      <dgm:prSet presAssocID="{994CE199-87AC-43F1-A10B-BC0814B6FE9A}" presName="hierChild4" presStyleCnt="0"/>
      <dgm:spPr/>
    </dgm:pt>
    <dgm:pt modelId="{38138EA6-298D-4637-983B-5D6A485214CB}" type="pres">
      <dgm:prSet presAssocID="{994CE199-87AC-43F1-A10B-BC0814B6FE9A}" presName="hierChild5" presStyleCnt="0"/>
      <dgm:spPr/>
    </dgm:pt>
    <dgm:pt modelId="{C25C5D2F-D9C1-4335-8FF0-867568109620}" type="pres">
      <dgm:prSet presAssocID="{FC4A3121-BF6C-448F-A8EB-6712D95742DE}" presName="Name37" presStyleLbl="parChTrans1D2" presStyleIdx="1" presStyleCnt="6"/>
      <dgm:spPr/>
      <dgm:t>
        <a:bodyPr/>
        <a:lstStyle/>
        <a:p>
          <a:endParaRPr lang="zh-CN" altLang="en-US"/>
        </a:p>
      </dgm:t>
    </dgm:pt>
    <dgm:pt modelId="{C0C801CD-C3FC-483F-B9D5-9BF6667AFDF6}" type="pres">
      <dgm:prSet presAssocID="{11C90531-257C-4AAE-A939-B0FB779D9A62}" presName="hierRoot2" presStyleCnt="0">
        <dgm:presLayoutVars>
          <dgm:hierBranch val="init"/>
        </dgm:presLayoutVars>
      </dgm:prSet>
      <dgm:spPr/>
    </dgm:pt>
    <dgm:pt modelId="{00774F91-AAC8-41FF-86E3-AA426B6A4BFC}" type="pres">
      <dgm:prSet presAssocID="{11C90531-257C-4AAE-A939-B0FB779D9A62}" presName="rootComposite" presStyleCnt="0"/>
      <dgm:spPr/>
    </dgm:pt>
    <dgm:pt modelId="{C1774A51-7246-4CD9-AD0B-D00CEE6BEE95}" type="pres">
      <dgm:prSet presAssocID="{11C90531-257C-4AAE-A939-B0FB779D9A62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8E1F0E-8E60-40EF-81F9-0F8317446171}" type="pres">
      <dgm:prSet presAssocID="{11C90531-257C-4AAE-A939-B0FB779D9A62}" presName="rootConnector" presStyleLbl="node2" presStyleIdx="1" presStyleCnt="6"/>
      <dgm:spPr/>
      <dgm:t>
        <a:bodyPr/>
        <a:lstStyle/>
        <a:p>
          <a:endParaRPr lang="zh-CN" altLang="en-US"/>
        </a:p>
      </dgm:t>
    </dgm:pt>
    <dgm:pt modelId="{D8C31215-18A4-4CDC-9B42-206E18D53974}" type="pres">
      <dgm:prSet presAssocID="{11C90531-257C-4AAE-A939-B0FB779D9A62}" presName="hierChild4" presStyleCnt="0"/>
      <dgm:spPr/>
    </dgm:pt>
    <dgm:pt modelId="{AA554CDC-5C1D-4ACD-954A-BCDAB6764C2A}" type="pres">
      <dgm:prSet presAssocID="{11C90531-257C-4AAE-A939-B0FB779D9A62}" presName="hierChild5" presStyleCnt="0"/>
      <dgm:spPr/>
    </dgm:pt>
    <dgm:pt modelId="{2E6BF476-B416-4C38-B83B-EAFC7A7A143E}" type="pres">
      <dgm:prSet presAssocID="{B909C763-E53F-4B9C-873C-3D8763800ED9}" presName="Name37" presStyleLbl="parChTrans1D2" presStyleIdx="2" presStyleCnt="6"/>
      <dgm:spPr/>
      <dgm:t>
        <a:bodyPr/>
        <a:lstStyle/>
        <a:p>
          <a:endParaRPr lang="zh-CN" altLang="en-US"/>
        </a:p>
      </dgm:t>
    </dgm:pt>
    <dgm:pt modelId="{BC17C3BE-F44E-4724-8E6E-BFA319EA07CD}" type="pres">
      <dgm:prSet presAssocID="{C962D8BC-8601-4F14-8A13-EE51605CB033}" presName="hierRoot2" presStyleCnt="0">
        <dgm:presLayoutVars>
          <dgm:hierBranch val="init"/>
        </dgm:presLayoutVars>
      </dgm:prSet>
      <dgm:spPr/>
    </dgm:pt>
    <dgm:pt modelId="{B66B9762-1009-4BFD-9729-142A5EF762BD}" type="pres">
      <dgm:prSet presAssocID="{C962D8BC-8601-4F14-8A13-EE51605CB033}" presName="rootComposite" presStyleCnt="0"/>
      <dgm:spPr/>
    </dgm:pt>
    <dgm:pt modelId="{6B5637A5-6398-4D85-A97F-664DEE299B6C}" type="pres">
      <dgm:prSet presAssocID="{C962D8BC-8601-4F14-8A13-EE51605CB033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F34647D-1213-4935-8A7B-1B3067B9FB1B}" type="pres">
      <dgm:prSet presAssocID="{C962D8BC-8601-4F14-8A13-EE51605CB033}" presName="rootConnector" presStyleLbl="node2" presStyleIdx="2" presStyleCnt="6"/>
      <dgm:spPr/>
      <dgm:t>
        <a:bodyPr/>
        <a:lstStyle/>
        <a:p>
          <a:endParaRPr lang="zh-CN" altLang="en-US"/>
        </a:p>
      </dgm:t>
    </dgm:pt>
    <dgm:pt modelId="{743F28B9-051C-4033-A7A4-B07751A3E971}" type="pres">
      <dgm:prSet presAssocID="{C962D8BC-8601-4F14-8A13-EE51605CB033}" presName="hierChild4" presStyleCnt="0"/>
      <dgm:spPr/>
    </dgm:pt>
    <dgm:pt modelId="{901F50E1-7B7C-48A0-9B83-4125B552CB0B}" type="pres">
      <dgm:prSet presAssocID="{C962D8BC-8601-4F14-8A13-EE51605CB033}" presName="hierChild5" presStyleCnt="0"/>
      <dgm:spPr/>
    </dgm:pt>
    <dgm:pt modelId="{8F4FB118-E00A-4D1B-80AB-F8FDA6F21FB4}" type="pres">
      <dgm:prSet presAssocID="{E9702609-3DD2-4C7B-BA1C-5F94490FBC0D}" presName="Name37" presStyleLbl="parChTrans1D2" presStyleIdx="3" presStyleCnt="6"/>
      <dgm:spPr/>
      <dgm:t>
        <a:bodyPr/>
        <a:lstStyle/>
        <a:p>
          <a:endParaRPr lang="zh-CN" altLang="en-US"/>
        </a:p>
      </dgm:t>
    </dgm:pt>
    <dgm:pt modelId="{2EB03F12-37A7-4055-B0D6-41611856E9DD}" type="pres">
      <dgm:prSet presAssocID="{4127B300-2A4D-4F6E-9850-2792534E40F9}" presName="hierRoot2" presStyleCnt="0">
        <dgm:presLayoutVars>
          <dgm:hierBranch val="init"/>
        </dgm:presLayoutVars>
      </dgm:prSet>
      <dgm:spPr/>
    </dgm:pt>
    <dgm:pt modelId="{7ABA737B-210D-470C-A044-25740CEAD19A}" type="pres">
      <dgm:prSet presAssocID="{4127B300-2A4D-4F6E-9850-2792534E40F9}" presName="rootComposite" presStyleCnt="0"/>
      <dgm:spPr/>
    </dgm:pt>
    <dgm:pt modelId="{45D230EC-14A4-4E66-B242-258DEFFDD9DA}" type="pres">
      <dgm:prSet presAssocID="{4127B300-2A4D-4F6E-9850-2792534E40F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9707A00-6418-445D-B404-4E8C2FA87339}" type="pres">
      <dgm:prSet presAssocID="{4127B300-2A4D-4F6E-9850-2792534E40F9}" presName="rootConnector" presStyleLbl="node2" presStyleIdx="3" presStyleCnt="6"/>
      <dgm:spPr/>
      <dgm:t>
        <a:bodyPr/>
        <a:lstStyle/>
        <a:p>
          <a:endParaRPr lang="zh-CN" altLang="en-US"/>
        </a:p>
      </dgm:t>
    </dgm:pt>
    <dgm:pt modelId="{8CDA3A34-36DE-42B0-8012-D317C80F8A8A}" type="pres">
      <dgm:prSet presAssocID="{4127B300-2A4D-4F6E-9850-2792534E40F9}" presName="hierChild4" presStyleCnt="0"/>
      <dgm:spPr/>
    </dgm:pt>
    <dgm:pt modelId="{7E5DF4B6-50A7-4B19-B3A0-4C27D4F3ED21}" type="pres">
      <dgm:prSet presAssocID="{4127B300-2A4D-4F6E-9850-2792534E40F9}" presName="hierChild5" presStyleCnt="0"/>
      <dgm:spPr/>
    </dgm:pt>
    <dgm:pt modelId="{755E6DF2-FADE-498B-BFD4-4BF71BDFB086}" type="pres">
      <dgm:prSet presAssocID="{B2E75DD4-3EFF-4C1D-B07D-CFB5B5E4DF4B}" presName="Name37" presStyleLbl="parChTrans1D2" presStyleIdx="4" presStyleCnt="6"/>
      <dgm:spPr/>
      <dgm:t>
        <a:bodyPr/>
        <a:lstStyle/>
        <a:p>
          <a:endParaRPr lang="zh-CN" altLang="en-US"/>
        </a:p>
      </dgm:t>
    </dgm:pt>
    <dgm:pt modelId="{7F4AFDFC-8BBE-41B5-90F0-E71EB30365ED}" type="pres">
      <dgm:prSet presAssocID="{0233C510-35BC-497B-BBE2-3C5F2B2558D6}" presName="hierRoot2" presStyleCnt="0">
        <dgm:presLayoutVars>
          <dgm:hierBranch val="init"/>
        </dgm:presLayoutVars>
      </dgm:prSet>
      <dgm:spPr/>
    </dgm:pt>
    <dgm:pt modelId="{7541AB8B-D4FF-4DC1-BE92-E9E2CA87EFB0}" type="pres">
      <dgm:prSet presAssocID="{0233C510-35BC-497B-BBE2-3C5F2B2558D6}" presName="rootComposite" presStyleCnt="0"/>
      <dgm:spPr/>
    </dgm:pt>
    <dgm:pt modelId="{7143309B-664C-42B6-AD73-C44C7F8F9BB7}" type="pres">
      <dgm:prSet presAssocID="{0233C510-35BC-497B-BBE2-3C5F2B2558D6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22C530-B6FD-47F1-89D4-1A0611FB05FD}" type="pres">
      <dgm:prSet presAssocID="{0233C510-35BC-497B-BBE2-3C5F2B2558D6}" presName="rootConnector" presStyleLbl="node2" presStyleIdx="4" presStyleCnt="6"/>
      <dgm:spPr/>
      <dgm:t>
        <a:bodyPr/>
        <a:lstStyle/>
        <a:p>
          <a:endParaRPr lang="zh-CN" altLang="en-US"/>
        </a:p>
      </dgm:t>
    </dgm:pt>
    <dgm:pt modelId="{004BEB91-9767-469C-8636-24621D6BEB62}" type="pres">
      <dgm:prSet presAssocID="{0233C510-35BC-497B-BBE2-3C5F2B2558D6}" presName="hierChild4" presStyleCnt="0"/>
      <dgm:spPr/>
    </dgm:pt>
    <dgm:pt modelId="{B66A7B59-FA02-46FF-8F56-27E6794D5919}" type="pres">
      <dgm:prSet presAssocID="{0233C510-35BC-497B-BBE2-3C5F2B2558D6}" presName="hierChild5" presStyleCnt="0"/>
      <dgm:spPr/>
    </dgm:pt>
    <dgm:pt modelId="{90F56775-F368-4A0C-A2E5-AF0515B1724F}" type="pres">
      <dgm:prSet presAssocID="{F54092B5-6F60-4658-A08E-4459A7621C43}" presName="Name37" presStyleLbl="parChTrans1D2" presStyleIdx="5" presStyleCnt="6"/>
      <dgm:spPr/>
      <dgm:t>
        <a:bodyPr/>
        <a:lstStyle/>
        <a:p>
          <a:endParaRPr lang="zh-CN" altLang="en-US"/>
        </a:p>
      </dgm:t>
    </dgm:pt>
    <dgm:pt modelId="{A224703C-842F-4782-B41A-E70B60A04A1D}" type="pres">
      <dgm:prSet presAssocID="{56DFC28C-A3C9-4416-BC02-41543E7DCB2C}" presName="hierRoot2" presStyleCnt="0">
        <dgm:presLayoutVars>
          <dgm:hierBranch val="init"/>
        </dgm:presLayoutVars>
      </dgm:prSet>
      <dgm:spPr/>
    </dgm:pt>
    <dgm:pt modelId="{B6865635-78C3-4469-BC46-2CE5694650BE}" type="pres">
      <dgm:prSet presAssocID="{56DFC28C-A3C9-4416-BC02-41543E7DCB2C}" presName="rootComposite" presStyleCnt="0"/>
      <dgm:spPr/>
    </dgm:pt>
    <dgm:pt modelId="{07B41F13-9B4C-4B14-9E9A-A493E53BE354}" type="pres">
      <dgm:prSet presAssocID="{56DFC28C-A3C9-4416-BC02-41543E7DCB2C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2124DAA-3172-4AFA-8A20-6F2B44131710}" type="pres">
      <dgm:prSet presAssocID="{56DFC28C-A3C9-4416-BC02-41543E7DCB2C}" presName="rootConnector" presStyleLbl="node2" presStyleIdx="5" presStyleCnt="6"/>
      <dgm:spPr/>
      <dgm:t>
        <a:bodyPr/>
        <a:lstStyle/>
        <a:p>
          <a:endParaRPr lang="zh-CN" altLang="en-US"/>
        </a:p>
      </dgm:t>
    </dgm:pt>
    <dgm:pt modelId="{81BF9AA7-FD77-4C52-948B-4FE048889106}" type="pres">
      <dgm:prSet presAssocID="{56DFC28C-A3C9-4416-BC02-41543E7DCB2C}" presName="hierChild4" presStyleCnt="0"/>
      <dgm:spPr/>
    </dgm:pt>
    <dgm:pt modelId="{EBB04DB6-D67C-45A0-849C-860501802E9B}" type="pres">
      <dgm:prSet presAssocID="{56DFC28C-A3C9-4416-BC02-41543E7DCB2C}" presName="hierChild5" presStyleCnt="0"/>
      <dgm:spPr/>
    </dgm:pt>
    <dgm:pt modelId="{56E0F70B-BC9E-4076-832D-B5CD8A0EAF31}" type="pres">
      <dgm:prSet presAssocID="{EF74AF40-A269-4544-B2A0-479DADB12A40}" presName="hierChild3" presStyleCnt="0"/>
      <dgm:spPr/>
    </dgm:pt>
  </dgm:ptLst>
  <dgm:cxnLst>
    <dgm:cxn modelId="{9E84A380-AAD8-48B9-95D0-53DA4392A6F7}" type="presOf" srcId="{B909C763-E53F-4B9C-873C-3D8763800ED9}" destId="{2E6BF476-B416-4C38-B83B-EAFC7A7A143E}" srcOrd="0" destOrd="0" presId="urn:microsoft.com/office/officeart/2005/8/layout/orgChart1"/>
    <dgm:cxn modelId="{03527FB6-5B3F-4E52-B262-9071274F0FEB}" srcId="{EF74AF40-A269-4544-B2A0-479DADB12A40}" destId="{994CE199-87AC-43F1-A10B-BC0814B6FE9A}" srcOrd="0" destOrd="0" parTransId="{69AA7156-AD84-478D-B09E-4A4EAC04CFC6}" sibTransId="{92D3DF0A-725D-434A-B641-317F6E9D0887}"/>
    <dgm:cxn modelId="{223F558A-26B3-4AEB-949C-3A0DEA053E0D}" type="presOf" srcId="{11C90531-257C-4AAE-A939-B0FB779D9A62}" destId="{D18E1F0E-8E60-40EF-81F9-0F8317446171}" srcOrd="1" destOrd="0" presId="urn:microsoft.com/office/officeart/2005/8/layout/orgChart1"/>
    <dgm:cxn modelId="{42EBE8F5-B9C2-4FC4-951C-820E6A0E5D27}" type="presOf" srcId="{4127B300-2A4D-4F6E-9850-2792534E40F9}" destId="{59707A00-6418-445D-B404-4E8C2FA87339}" srcOrd="1" destOrd="0" presId="urn:microsoft.com/office/officeart/2005/8/layout/orgChart1"/>
    <dgm:cxn modelId="{C46082E3-2D73-4726-93E4-CB4CA6297B6B}" type="presOf" srcId="{1226CFF3-D67E-412F-A8D9-C49610CBE2EB}" destId="{217FF1F1-A9EC-4066-AE8C-9BEA3E5E0FFF}" srcOrd="0" destOrd="0" presId="urn:microsoft.com/office/officeart/2005/8/layout/orgChart1"/>
    <dgm:cxn modelId="{AB6A7547-064D-4B79-8087-3C0B4BD2419E}" type="presOf" srcId="{994CE199-87AC-43F1-A10B-BC0814B6FE9A}" destId="{9D00E3AA-2367-426C-914C-19BD0B937B70}" srcOrd="0" destOrd="0" presId="urn:microsoft.com/office/officeart/2005/8/layout/orgChart1"/>
    <dgm:cxn modelId="{4678DB7A-5649-4AFD-A865-ADDBFC492F14}" srcId="{EF74AF40-A269-4544-B2A0-479DADB12A40}" destId="{11C90531-257C-4AAE-A939-B0FB779D9A62}" srcOrd="1" destOrd="0" parTransId="{FC4A3121-BF6C-448F-A8EB-6712D95742DE}" sibTransId="{F14C5D20-891B-4660-A898-D02C44A3ECCC}"/>
    <dgm:cxn modelId="{00F8093C-5898-4466-A3AA-7C4C9D20D043}" type="presOf" srcId="{994CE199-87AC-43F1-A10B-BC0814B6FE9A}" destId="{2AEEA887-5ECD-4F18-9A08-7297F06E656F}" srcOrd="1" destOrd="0" presId="urn:microsoft.com/office/officeart/2005/8/layout/orgChart1"/>
    <dgm:cxn modelId="{D8B02AA7-ED64-4CC1-827B-47F40905DB45}" type="presOf" srcId="{C962D8BC-8601-4F14-8A13-EE51605CB033}" destId="{7F34647D-1213-4935-8A7B-1B3067B9FB1B}" srcOrd="1" destOrd="0" presId="urn:microsoft.com/office/officeart/2005/8/layout/orgChart1"/>
    <dgm:cxn modelId="{1500B7EC-022A-41D6-BF6E-7EA10BC40D2D}" type="presOf" srcId="{4127B300-2A4D-4F6E-9850-2792534E40F9}" destId="{45D230EC-14A4-4E66-B242-258DEFFDD9DA}" srcOrd="0" destOrd="0" presId="urn:microsoft.com/office/officeart/2005/8/layout/orgChart1"/>
    <dgm:cxn modelId="{CAC27929-A208-43E8-A9CB-E018CDADB3B0}" type="presOf" srcId="{0233C510-35BC-497B-BBE2-3C5F2B2558D6}" destId="{7143309B-664C-42B6-AD73-C44C7F8F9BB7}" srcOrd="0" destOrd="0" presId="urn:microsoft.com/office/officeart/2005/8/layout/orgChart1"/>
    <dgm:cxn modelId="{2F72708F-E75A-4AB1-89E1-1DBD65811748}" type="presOf" srcId="{EF74AF40-A269-4544-B2A0-479DADB12A40}" destId="{D668A100-2A31-4833-8F0B-1A6FCDC7A1E5}" srcOrd="1" destOrd="0" presId="urn:microsoft.com/office/officeart/2005/8/layout/orgChart1"/>
    <dgm:cxn modelId="{276BF6FD-F6E3-48F3-B8D2-8E08763ECF3D}" type="presOf" srcId="{EF74AF40-A269-4544-B2A0-479DADB12A40}" destId="{7C3E4851-86D9-48F9-91EF-381F8640B05A}" srcOrd="0" destOrd="0" presId="urn:microsoft.com/office/officeart/2005/8/layout/orgChart1"/>
    <dgm:cxn modelId="{ADB30D9E-77BC-4E7B-B44A-C133DD225C36}" type="presOf" srcId="{56DFC28C-A3C9-4416-BC02-41543E7DCB2C}" destId="{62124DAA-3172-4AFA-8A20-6F2B44131710}" srcOrd="1" destOrd="0" presId="urn:microsoft.com/office/officeart/2005/8/layout/orgChart1"/>
    <dgm:cxn modelId="{D749E5E8-4AF6-406A-8D3E-F6ADFB72E9C7}" srcId="{EF74AF40-A269-4544-B2A0-479DADB12A40}" destId="{4127B300-2A4D-4F6E-9850-2792534E40F9}" srcOrd="3" destOrd="0" parTransId="{E9702609-3DD2-4C7B-BA1C-5F94490FBC0D}" sibTransId="{C44921D5-C219-4B5B-87D3-D21817BCC0EA}"/>
    <dgm:cxn modelId="{629CC3F9-5FBD-491B-92AD-F6A65F0BDABE}" srcId="{1226CFF3-D67E-412F-A8D9-C49610CBE2EB}" destId="{EF74AF40-A269-4544-B2A0-479DADB12A40}" srcOrd="0" destOrd="0" parTransId="{A4AC6758-35F5-4C53-AFBF-2F03EA265943}" sibTransId="{B13254DB-640D-4293-A97A-C500B41937BE}"/>
    <dgm:cxn modelId="{04014CC3-B45E-4216-855F-8FDEC1D98540}" type="presOf" srcId="{56DFC28C-A3C9-4416-BC02-41543E7DCB2C}" destId="{07B41F13-9B4C-4B14-9E9A-A493E53BE354}" srcOrd="0" destOrd="0" presId="urn:microsoft.com/office/officeart/2005/8/layout/orgChart1"/>
    <dgm:cxn modelId="{328C24A5-F0FE-48CA-B21C-A515E963AA07}" type="presOf" srcId="{11C90531-257C-4AAE-A939-B0FB779D9A62}" destId="{C1774A51-7246-4CD9-AD0B-D00CEE6BEE95}" srcOrd="0" destOrd="0" presId="urn:microsoft.com/office/officeart/2005/8/layout/orgChart1"/>
    <dgm:cxn modelId="{93C451D1-BE28-4226-A9EC-B9A96CA53D25}" srcId="{EF74AF40-A269-4544-B2A0-479DADB12A40}" destId="{C962D8BC-8601-4F14-8A13-EE51605CB033}" srcOrd="2" destOrd="0" parTransId="{B909C763-E53F-4B9C-873C-3D8763800ED9}" sibTransId="{4ADD1C21-51BA-41D6-A72E-E5C634A950FE}"/>
    <dgm:cxn modelId="{937F5C68-8852-423C-A5F2-DA3E380322A6}" srcId="{EF74AF40-A269-4544-B2A0-479DADB12A40}" destId="{56DFC28C-A3C9-4416-BC02-41543E7DCB2C}" srcOrd="5" destOrd="0" parTransId="{F54092B5-6F60-4658-A08E-4459A7621C43}" sibTransId="{3EF16D31-E635-43D7-B85B-431FC7A77B3B}"/>
    <dgm:cxn modelId="{C97A9819-F7B4-4FB0-9E0B-1344C4F15F04}" type="presOf" srcId="{F54092B5-6F60-4658-A08E-4459A7621C43}" destId="{90F56775-F368-4A0C-A2E5-AF0515B1724F}" srcOrd="0" destOrd="0" presId="urn:microsoft.com/office/officeart/2005/8/layout/orgChart1"/>
    <dgm:cxn modelId="{D7357351-7C4C-4388-9BA2-CDB1E66FDAD7}" type="presOf" srcId="{0233C510-35BC-497B-BBE2-3C5F2B2558D6}" destId="{E422C530-B6FD-47F1-89D4-1A0611FB05FD}" srcOrd="1" destOrd="0" presId="urn:microsoft.com/office/officeart/2005/8/layout/orgChart1"/>
    <dgm:cxn modelId="{C6CE5BD0-FBB6-4FD7-8A0F-10A57789375C}" srcId="{EF74AF40-A269-4544-B2A0-479DADB12A40}" destId="{0233C510-35BC-497B-BBE2-3C5F2B2558D6}" srcOrd="4" destOrd="0" parTransId="{B2E75DD4-3EFF-4C1D-B07D-CFB5B5E4DF4B}" sibTransId="{21E78F1C-761D-4E9C-9F8F-9FA91304797F}"/>
    <dgm:cxn modelId="{310899F5-41ED-4F98-B075-33A22E687597}" type="presOf" srcId="{C962D8BC-8601-4F14-8A13-EE51605CB033}" destId="{6B5637A5-6398-4D85-A97F-664DEE299B6C}" srcOrd="0" destOrd="0" presId="urn:microsoft.com/office/officeart/2005/8/layout/orgChart1"/>
    <dgm:cxn modelId="{6ED5F7CC-F992-4F0C-B79F-73EFD38DB30A}" type="presOf" srcId="{FC4A3121-BF6C-448F-A8EB-6712D95742DE}" destId="{C25C5D2F-D9C1-4335-8FF0-867568109620}" srcOrd="0" destOrd="0" presId="urn:microsoft.com/office/officeart/2005/8/layout/orgChart1"/>
    <dgm:cxn modelId="{E8484B4A-F500-4AAD-A82C-77BAF12C63A0}" type="presOf" srcId="{B2E75DD4-3EFF-4C1D-B07D-CFB5B5E4DF4B}" destId="{755E6DF2-FADE-498B-BFD4-4BF71BDFB086}" srcOrd="0" destOrd="0" presId="urn:microsoft.com/office/officeart/2005/8/layout/orgChart1"/>
    <dgm:cxn modelId="{3F7ACDB1-7551-439D-8F4C-908466EFFF89}" type="presOf" srcId="{69AA7156-AD84-478D-B09E-4A4EAC04CFC6}" destId="{59181295-81C8-448B-9C56-CAFAEAB98132}" srcOrd="0" destOrd="0" presId="urn:microsoft.com/office/officeart/2005/8/layout/orgChart1"/>
    <dgm:cxn modelId="{7BE96852-F2FE-48DC-AD4E-929A0A107921}" type="presOf" srcId="{E9702609-3DD2-4C7B-BA1C-5F94490FBC0D}" destId="{8F4FB118-E00A-4D1B-80AB-F8FDA6F21FB4}" srcOrd="0" destOrd="0" presId="urn:microsoft.com/office/officeart/2005/8/layout/orgChart1"/>
    <dgm:cxn modelId="{A979DA76-0DE5-4710-BB82-57FE26BA1EB4}" type="presParOf" srcId="{217FF1F1-A9EC-4066-AE8C-9BEA3E5E0FFF}" destId="{25817B7A-5896-4AAA-8E58-4E23A52925E1}" srcOrd="0" destOrd="0" presId="urn:microsoft.com/office/officeart/2005/8/layout/orgChart1"/>
    <dgm:cxn modelId="{E11E5128-9029-45AC-BE82-5F8237B0C26A}" type="presParOf" srcId="{25817B7A-5896-4AAA-8E58-4E23A52925E1}" destId="{5734E29E-44E6-4F2B-8BD7-2528C8926F3B}" srcOrd="0" destOrd="0" presId="urn:microsoft.com/office/officeart/2005/8/layout/orgChart1"/>
    <dgm:cxn modelId="{07167006-EA09-4EC8-A909-FCD24D1BB300}" type="presParOf" srcId="{5734E29E-44E6-4F2B-8BD7-2528C8926F3B}" destId="{7C3E4851-86D9-48F9-91EF-381F8640B05A}" srcOrd="0" destOrd="0" presId="urn:microsoft.com/office/officeart/2005/8/layout/orgChart1"/>
    <dgm:cxn modelId="{9E1118EE-0628-42F3-A528-ED9D98ACBF73}" type="presParOf" srcId="{5734E29E-44E6-4F2B-8BD7-2528C8926F3B}" destId="{D668A100-2A31-4833-8F0B-1A6FCDC7A1E5}" srcOrd="1" destOrd="0" presId="urn:microsoft.com/office/officeart/2005/8/layout/orgChart1"/>
    <dgm:cxn modelId="{135B6C3C-DFDE-4499-890B-26CDB0320106}" type="presParOf" srcId="{25817B7A-5896-4AAA-8E58-4E23A52925E1}" destId="{A08B982E-C667-459B-982E-17E42605A60A}" srcOrd="1" destOrd="0" presId="urn:microsoft.com/office/officeart/2005/8/layout/orgChart1"/>
    <dgm:cxn modelId="{502FAC13-12F7-49D7-A19F-1C2E2977B937}" type="presParOf" srcId="{A08B982E-C667-459B-982E-17E42605A60A}" destId="{59181295-81C8-448B-9C56-CAFAEAB98132}" srcOrd="0" destOrd="0" presId="urn:microsoft.com/office/officeart/2005/8/layout/orgChart1"/>
    <dgm:cxn modelId="{91F5FE45-809D-4425-9F05-1A9D91E13F13}" type="presParOf" srcId="{A08B982E-C667-459B-982E-17E42605A60A}" destId="{794529B8-D43F-44E7-9FC5-A016F591DE5C}" srcOrd="1" destOrd="0" presId="urn:microsoft.com/office/officeart/2005/8/layout/orgChart1"/>
    <dgm:cxn modelId="{3EBC1BE2-E68F-4A87-BDF1-95F839FDB59A}" type="presParOf" srcId="{794529B8-D43F-44E7-9FC5-A016F591DE5C}" destId="{2792ECD0-8B56-46FD-A2A4-42134FBFA51C}" srcOrd="0" destOrd="0" presId="urn:microsoft.com/office/officeart/2005/8/layout/orgChart1"/>
    <dgm:cxn modelId="{B0B672EA-2E66-4DFB-95DD-57714EC6C6A2}" type="presParOf" srcId="{2792ECD0-8B56-46FD-A2A4-42134FBFA51C}" destId="{9D00E3AA-2367-426C-914C-19BD0B937B70}" srcOrd="0" destOrd="0" presId="urn:microsoft.com/office/officeart/2005/8/layout/orgChart1"/>
    <dgm:cxn modelId="{24310607-EB64-42C3-88FB-1A86F5F87FBF}" type="presParOf" srcId="{2792ECD0-8B56-46FD-A2A4-42134FBFA51C}" destId="{2AEEA887-5ECD-4F18-9A08-7297F06E656F}" srcOrd="1" destOrd="0" presId="urn:microsoft.com/office/officeart/2005/8/layout/orgChart1"/>
    <dgm:cxn modelId="{98C57A6F-D660-4703-A3C1-4CC6C13B0DDE}" type="presParOf" srcId="{794529B8-D43F-44E7-9FC5-A016F591DE5C}" destId="{DE0055AF-1538-4BF1-A965-F04942AB47EA}" srcOrd="1" destOrd="0" presId="urn:microsoft.com/office/officeart/2005/8/layout/orgChart1"/>
    <dgm:cxn modelId="{D73976E3-AF9D-4891-B655-237C291232A6}" type="presParOf" srcId="{794529B8-D43F-44E7-9FC5-A016F591DE5C}" destId="{38138EA6-298D-4637-983B-5D6A485214CB}" srcOrd="2" destOrd="0" presId="urn:microsoft.com/office/officeart/2005/8/layout/orgChart1"/>
    <dgm:cxn modelId="{235661CB-118D-4191-A4A4-6AE0F06F352D}" type="presParOf" srcId="{A08B982E-C667-459B-982E-17E42605A60A}" destId="{C25C5D2F-D9C1-4335-8FF0-867568109620}" srcOrd="2" destOrd="0" presId="urn:microsoft.com/office/officeart/2005/8/layout/orgChart1"/>
    <dgm:cxn modelId="{0820A651-C0C5-414C-852D-322E37BC3BA0}" type="presParOf" srcId="{A08B982E-C667-459B-982E-17E42605A60A}" destId="{C0C801CD-C3FC-483F-B9D5-9BF6667AFDF6}" srcOrd="3" destOrd="0" presId="urn:microsoft.com/office/officeart/2005/8/layout/orgChart1"/>
    <dgm:cxn modelId="{3F2A3415-DCF7-4C79-B5C8-479338B36EBB}" type="presParOf" srcId="{C0C801CD-C3FC-483F-B9D5-9BF6667AFDF6}" destId="{00774F91-AAC8-41FF-86E3-AA426B6A4BFC}" srcOrd="0" destOrd="0" presId="urn:microsoft.com/office/officeart/2005/8/layout/orgChart1"/>
    <dgm:cxn modelId="{CFB1FC16-C38A-4954-81B2-FE75A60289CB}" type="presParOf" srcId="{00774F91-AAC8-41FF-86E3-AA426B6A4BFC}" destId="{C1774A51-7246-4CD9-AD0B-D00CEE6BEE95}" srcOrd="0" destOrd="0" presId="urn:microsoft.com/office/officeart/2005/8/layout/orgChart1"/>
    <dgm:cxn modelId="{93B4BA16-5A9B-4109-95BB-8B7CB53890DC}" type="presParOf" srcId="{00774F91-AAC8-41FF-86E3-AA426B6A4BFC}" destId="{D18E1F0E-8E60-40EF-81F9-0F8317446171}" srcOrd="1" destOrd="0" presId="urn:microsoft.com/office/officeart/2005/8/layout/orgChart1"/>
    <dgm:cxn modelId="{467B29E1-7B93-49C5-AB4D-68A729320020}" type="presParOf" srcId="{C0C801CD-C3FC-483F-B9D5-9BF6667AFDF6}" destId="{D8C31215-18A4-4CDC-9B42-206E18D53974}" srcOrd="1" destOrd="0" presId="urn:microsoft.com/office/officeart/2005/8/layout/orgChart1"/>
    <dgm:cxn modelId="{46087018-3996-4F77-A1C4-F8CBDCF69AD7}" type="presParOf" srcId="{C0C801CD-C3FC-483F-B9D5-9BF6667AFDF6}" destId="{AA554CDC-5C1D-4ACD-954A-BCDAB6764C2A}" srcOrd="2" destOrd="0" presId="urn:microsoft.com/office/officeart/2005/8/layout/orgChart1"/>
    <dgm:cxn modelId="{28441564-B40C-4019-9F80-F64499CCB564}" type="presParOf" srcId="{A08B982E-C667-459B-982E-17E42605A60A}" destId="{2E6BF476-B416-4C38-B83B-EAFC7A7A143E}" srcOrd="4" destOrd="0" presId="urn:microsoft.com/office/officeart/2005/8/layout/orgChart1"/>
    <dgm:cxn modelId="{348146EA-65D6-4E75-AF14-7974B9DB045E}" type="presParOf" srcId="{A08B982E-C667-459B-982E-17E42605A60A}" destId="{BC17C3BE-F44E-4724-8E6E-BFA319EA07CD}" srcOrd="5" destOrd="0" presId="urn:microsoft.com/office/officeart/2005/8/layout/orgChart1"/>
    <dgm:cxn modelId="{F66FCEFE-BDEC-4A46-AEBA-4F98D937FDD4}" type="presParOf" srcId="{BC17C3BE-F44E-4724-8E6E-BFA319EA07CD}" destId="{B66B9762-1009-4BFD-9729-142A5EF762BD}" srcOrd="0" destOrd="0" presId="urn:microsoft.com/office/officeart/2005/8/layout/orgChart1"/>
    <dgm:cxn modelId="{0128B948-3491-4237-8F5B-41466CDB5D75}" type="presParOf" srcId="{B66B9762-1009-4BFD-9729-142A5EF762BD}" destId="{6B5637A5-6398-4D85-A97F-664DEE299B6C}" srcOrd="0" destOrd="0" presId="urn:microsoft.com/office/officeart/2005/8/layout/orgChart1"/>
    <dgm:cxn modelId="{554BF7C5-C3A2-4129-87C0-25890AA245CF}" type="presParOf" srcId="{B66B9762-1009-4BFD-9729-142A5EF762BD}" destId="{7F34647D-1213-4935-8A7B-1B3067B9FB1B}" srcOrd="1" destOrd="0" presId="urn:microsoft.com/office/officeart/2005/8/layout/orgChart1"/>
    <dgm:cxn modelId="{3C8D24B0-4480-4D05-AA14-8B26FFB6A9BE}" type="presParOf" srcId="{BC17C3BE-F44E-4724-8E6E-BFA319EA07CD}" destId="{743F28B9-051C-4033-A7A4-B07751A3E971}" srcOrd="1" destOrd="0" presId="urn:microsoft.com/office/officeart/2005/8/layout/orgChart1"/>
    <dgm:cxn modelId="{B9F6FD7C-7C89-4BD8-9FC3-431CEFA6E440}" type="presParOf" srcId="{BC17C3BE-F44E-4724-8E6E-BFA319EA07CD}" destId="{901F50E1-7B7C-48A0-9B83-4125B552CB0B}" srcOrd="2" destOrd="0" presId="urn:microsoft.com/office/officeart/2005/8/layout/orgChart1"/>
    <dgm:cxn modelId="{4E0D236A-CC42-4AB9-BF91-3D6D94208AE1}" type="presParOf" srcId="{A08B982E-C667-459B-982E-17E42605A60A}" destId="{8F4FB118-E00A-4D1B-80AB-F8FDA6F21FB4}" srcOrd="6" destOrd="0" presId="urn:microsoft.com/office/officeart/2005/8/layout/orgChart1"/>
    <dgm:cxn modelId="{A9E6FF61-B09D-4317-8E71-337EF37AB59F}" type="presParOf" srcId="{A08B982E-C667-459B-982E-17E42605A60A}" destId="{2EB03F12-37A7-4055-B0D6-41611856E9DD}" srcOrd="7" destOrd="0" presId="urn:microsoft.com/office/officeart/2005/8/layout/orgChart1"/>
    <dgm:cxn modelId="{C4B35D01-BCCE-4DFE-A83D-66A97932E5CE}" type="presParOf" srcId="{2EB03F12-37A7-4055-B0D6-41611856E9DD}" destId="{7ABA737B-210D-470C-A044-25740CEAD19A}" srcOrd="0" destOrd="0" presId="urn:microsoft.com/office/officeart/2005/8/layout/orgChart1"/>
    <dgm:cxn modelId="{0CB87E78-8305-4224-8203-808109D89E7C}" type="presParOf" srcId="{7ABA737B-210D-470C-A044-25740CEAD19A}" destId="{45D230EC-14A4-4E66-B242-258DEFFDD9DA}" srcOrd="0" destOrd="0" presId="urn:microsoft.com/office/officeart/2005/8/layout/orgChart1"/>
    <dgm:cxn modelId="{C920E14E-B1D2-48D7-A9FA-875659B12B93}" type="presParOf" srcId="{7ABA737B-210D-470C-A044-25740CEAD19A}" destId="{59707A00-6418-445D-B404-4E8C2FA87339}" srcOrd="1" destOrd="0" presId="urn:microsoft.com/office/officeart/2005/8/layout/orgChart1"/>
    <dgm:cxn modelId="{3F7EBEF1-FD84-47B7-90FA-002BF8A889CF}" type="presParOf" srcId="{2EB03F12-37A7-4055-B0D6-41611856E9DD}" destId="{8CDA3A34-36DE-42B0-8012-D317C80F8A8A}" srcOrd="1" destOrd="0" presId="urn:microsoft.com/office/officeart/2005/8/layout/orgChart1"/>
    <dgm:cxn modelId="{25F74622-0D94-4276-8021-D48DFE8947A2}" type="presParOf" srcId="{2EB03F12-37A7-4055-B0D6-41611856E9DD}" destId="{7E5DF4B6-50A7-4B19-B3A0-4C27D4F3ED21}" srcOrd="2" destOrd="0" presId="urn:microsoft.com/office/officeart/2005/8/layout/orgChart1"/>
    <dgm:cxn modelId="{43FC1CAF-AE3F-48E3-8D65-6B26FF7266F1}" type="presParOf" srcId="{A08B982E-C667-459B-982E-17E42605A60A}" destId="{755E6DF2-FADE-498B-BFD4-4BF71BDFB086}" srcOrd="8" destOrd="0" presId="urn:microsoft.com/office/officeart/2005/8/layout/orgChart1"/>
    <dgm:cxn modelId="{77A5448B-79AA-4CF6-9ED5-95630866BED3}" type="presParOf" srcId="{A08B982E-C667-459B-982E-17E42605A60A}" destId="{7F4AFDFC-8BBE-41B5-90F0-E71EB30365ED}" srcOrd="9" destOrd="0" presId="urn:microsoft.com/office/officeart/2005/8/layout/orgChart1"/>
    <dgm:cxn modelId="{0A1CD33B-0CD6-4234-8587-1B425A690A07}" type="presParOf" srcId="{7F4AFDFC-8BBE-41B5-90F0-E71EB30365ED}" destId="{7541AB8B-D4FF-4DC1-BE92-E9E2CA87EFB0}" srcOrd="0" destOrd="0" presId="urn:microsoft.com/office/officeart/2005/8/layout/orgChart1"/>
    <dgm:cxn modelId="{8111A9FF-D49F-40AD-9AA2-BF7CF84308E5}" type="presParOf" srcId="{7541AB8B-D4FF-4DC1-BE92-E9E2CA87EFB0}" destId="{7143309B-664C-42B6-AD73-C44C7F8F9BB7}" srcOrd="0" destOrd="0" presId="urn:microsoft.com/office/officeart/2005/8/layout/orgChart1"/>
    <dgm:cxn modelId="{7B86D38B-528D-4410-895E-4E4BB248E980}" type="presParOf" srcId="{7541AB8B-D4FF-4DC1-BE92-E9E2CA87EFB0}" destId="{E422C530-B6FD-47F1-89D4-1A0611FB05FD}" srcOrd="1" destOrd="0" presId="urn:microsoft.com/office/officeart/2005/8/layout/orgChart1"/>
    <dgm:cxn modelId="{38D34395-45B0-48EC-8E6F-E5CEAF27CDFA}" type="presParOf" srcId="{7F4AFDFC-8BBE-41B5-90F0-E71EB30365ED}" destId="{004BEB91-9767-469C-8636-24621D6BEB62}" srcOrd="1" destOrd="0" presId="urn:microsoft.com/office/officeart/2005/8/layout/orgChart1"/>
    <dgm:cxn modelId="{4F9BA85C-0857-4C86-94FA-C6F1A4F03E65}" type="presParOf" srcId="{7F4AFDFC-8BBE-41B5-90F0-E71EB30365ED}" destId="{B66A7B59-FA02-46FF-8F56-27E6794D5919}" srcOrd="2" destOrd="0" presId="urn:microsoft.com/office/officeart/2005/8/layout/orgChart1"/>
    <dgm:cxn modelId="{556FFB89-9966-45F1-B7D5-1138540E1241}" type="presParOf" srcId="{A08B982E-C667-459B-982E-17E42605A60A}" destId="{90F56775-F368-4A0C-A2E5-AF0515B1724F}" srcOrd="10" destOrd="0" presId="urn:microsoft.com/office/officeart/2005/8/layout/orgChart1"/>
    <dgm:cxn modelId="{B1A767A4-01F1-4E2C-8A0D-B4A695EDAD8F}" type="presParOf" srcId="{A08B982E-C667-459B-982E-17E42605A60A}" destId="{A224703C-842F-4782-B41A-E70B60A04A1D}" srcOrd="11" destOrd="0" presId="urn:microsoft.com/office/officeart/2005/8/layout/orgChart1"/>
    <dgm:cxn modelId="{10BC23E3-5577-4746-8C17-3760F4047B82}" type="presParOf" srcId="{A224703C-842F-4782-B41A-E70B60A04A1D}" destId="{B6865635-78C3-4469-BC46-2CE5694650BE}" srcOrd="0" destOrd="0" presId="urn:microsoft.com/office/officeart/2005/8/layout/orgChart1"/>
    <dgm:cxn modelId="{D21066A6-FB1B-4BA8-81C3-7CFC190CECF9}" type="presParOf" srcId="{B6865635-78C3-4469-BC46-2CE5694650BE}" destId="{07B41F13-9B4C-4B14-9E9A-A493E53BE354}" srcOrd="0" destOrd="0" presId="urn:microsoft.com/office/officeart/2005/8/layout/orgChart1"/>
    <dgm:cxn modelId="{F9FBEA90-BB0A-4D0E-847C-D41FF243B551}" type="presParOf" srcId="{B6865635-78C3-4469-BC46-2CE5694650BE}" destId="{62124DAA-3172-4AFA-8A20-6F2B44131710}" srcOrd="1" destOrd="0" presId="urn:microsoft.com/office/officeart/2005/8/layout/orgChart1"/>
    <dgm:cxn modelId="{969EE70A-9C1C-4C7C-A552-E3095108A3D3}" type="presParOf" srcId="{A224703C-842F-4782-B41A-E70B60A04A1D}" destId="{81BF9AA7-FD77-4C52-948B-4FE048889106}" srcOrd="1" destOrd="0" presId="urn:microsoft.com/office/officeart/2005/8/layout/orgChart1"/>
    <dgm:cxn modelId="{7D4B6683-7DD9-4498-93B4-EADC27ACA9D0}" type="presParOf" srcId="{A224703C-842F-4782-B41A-E70B60A04A1D}" destId="{EBB04DB6-D67C-45A0-849C-860501802E9B}" srcOrd="2" destOrd="0" presId="urn:microsoft.com/office/officeart/2005/8/layout/orgChart1"/>
    <dgm:cxn modelId="{B009BCDC-9B24-444E-B7D6-2884C0C4A5A8}" type="presParOf" srcId="{25817B7A-5896-4AAA-8E58-4E23A52925E1}" destId="{56E0F70B-BC9E-4076-832D-B5CD8A0EAF31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26CFF3-D67E-412F-A8D9-C49610CBE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74AF40-A269-4544-B2A0-479DADB12A40}">
      <dgm:prSet phldrT="[文本]" custT="1"/>
      <dgm:spPr/>
      <dgm:t>
        <a:bodyPr/>
        <a:lstStyle/>
        <a:p>
          <a:r>
            <a:rPr lang="en-US" altLang="zh-CN" sz="3600" dirty="0" smtClean="0"/>
            <a:t>Multidisciplinary </a:t>
          </a:r>
        </a:p>
        <a:p>
          <a:r>
            <a:rPr lang="en-US" altLang="zh-CN" sz="3600" dirty="0" smtClean="0"/>
            <a:t>Health Care Team</a:t>
          </a:r>
          <a:endParaRPr lang="zh-CN" altLang="en-US" sz="3600" dirty="0"/>
        </a:p>
      </dgm:t>
    </dgm:pt>
    <dgm:pt modelId="{A4AC6758-35F5-4C53-AFBF-2F03EA265943}" type="par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B13254DB-640D-4293-A97A-C500B41937BE}" type="sib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994CE199-87AC-43F1-A10B-BC0814B6FE9A}">
      <dgm:prSet phldrT="[文本]" custT="1"/>
      <dgm:spPr/>
      <dgm:t>
        <a:bodyPr/>
        <a:lstStyle/>
        <a:p>
          <a:r>
            <a:rPr lang="en-US" altLang="zh-CN" sz="1800" dirty="0" smtClean="0"/>
            <a:t>Doctors	</a:t>
          </a:r>
          <a:endParaRPr lang="zh-CN" altLang="en-US" sz="1800" dirty="0"/>
        </a:p>
      </dgm:t>
    </dgm:pt>
    <dgm:pt modelId="{69AA7156-AD84-478D-B09E-4A4EAC04CFC6}" type="par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92D3DF0A-725D-434A-B641-317F6E9D0887}" type="sib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11C90531-257C-4AAE-A939-B0FB779D9A62}">
      <dgm:prSet phldrT="[文本]" custT="1"/>
      <dgm:spPr/>
      <dgm:t>
        <a:bodyPr/>
        <a:lstStyle/>
        <a:p>
          <a:r>
            <a:rPr lang="en-US" altLang="zh-CN" sz="1800" dirty="0" smtClean="0"/>
            <a:t>Nurses</a:t>
          </a:r>
          <a:endParaRPr lang="zh-CN" altLang="en-US" sz="1800" dirty="0"/>
        </a:p>
      </dgm:t>
    </dgm:pt>
    <dgm:pt modelId="{FC4A3121-BF6C-448F-A8EB-6712D95742DE}" type="par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F14C5D20-891B-4660-A898-D02C44A3ECCC}" type="sib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C962D8BC-8601-4F14-8A13-EE51605CB033}">
      <dgm:prSet phldrT="[文本]" custT="1"/>
      <dgm:spPr/>
      <dgm:t>
        <a:bodyPr/>
        <a:lstStyle/>
        <a:p>
          <a:r>
            <a:rPr lang="en-US" altLang="zh-CN" sz="1800" dirty="0" smtClean="0"/>
            <a:t>Therapists</a:t>
          </a:r>
          <a:endParaRPr lang="zh-CN" altLang="en-US" sz="1800" dirty="0"/>
        </a:p>
      </dgm:t>
    </dgm:pt>
    <dgm:pt modelId="{B909C763-E53F-4B9C-873C-3D8763800ED9}" type="par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ADD1C21-51BA-41D6-A72E-E5C634A950FE}" type="sib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127B300-2A4D-4F6E-9850-2792534E40F9}">
      <dgm:prSet custT="1"/>
      <dgm:spPr/>
      <dgm:t>
        <a:bodyPr/>
        <a:lstStyle/>
        <a:p>
          <a:r>
            <a:rPr lang="en-US" altLang="zh-CN" sz="1800" dirty="0" smtClean="0"/>
            <a:t>Counselors</a:t>
          </a:r>
          <a:endParaRPr lang="zh-CN" altLang="en-US" sz="1800" dirty="0"/>
        </a:p>
      </dgm:t>
    </dgm:pt>
    <dgm:pt modelId="{E9702609-3DD2-4C7B-BA1C-5F94490FBC0D}" type="parTrans" cxnId="{D749E5E8-4AF6-406A-8D3E-F6ADFB72E9C7}">
      <dgm:prSet/>
      <dgm:spPr/>
      <dgm:t>
        <a:bodyPr/>
        <a:lstStyle/>
        <a:p>
          <a:endParaRPr lang="zh-CN" altLang="en-US"/>
        </a:p>
      </dgm:t>
    </dgm:pt>
    <dgm:pt modelId="{C44921D5-C219-4B5B-87D3-D21817BCC0EA}" type="sibTrans" cxnId="{D749E5E8-4AF6-406A-8D3E-F6ADFB72E9C7}">
      <dgm:prSet/>
      <dgm:spPr/>
      <dgm:t>
        <a:bodyPr/>
        <a:lstStyle/>
        <a:p>
          <a:endParaRPr lang="zh-CN" altLang="en-US"/>
        </a:p>
      </dgm:t>
    </dgm:pt>
    <dgm:pt modelId="{0233C510-35BC-497B-BBE2-3C5F2B2558D6}">
      <dgm:prSet custT="1"/>
      <dgm:spPr/>
      <dgm:t>
        <a:bodyPr/>
        <a:lstStyle/>
        <a:p>
          <a:r>
            <a:rPr lang="en-US" altLang="zh-CN" sz="1800" dirty="0" smtClean="0"/>
            <a:t>Social</a:t>
          </a:r>
        </a:p>
        <a:p>
          <a:r>
            <a:rPr lang="en-US" altLang="zh-CN" sz="1800" dirty="0" smtClean="0"/>
            <a:t>Workers</a:t>
          </a:r>
          <a:endParaRPr lang="zh-CN" altLang="en-US" sz="1800" dirty="0"/>
        </a:p>
      </dgm:t>
    </dgm:pt>
    <dgm:pt modelId="{B2E75DD4-3EFF-4C1D-B07D-CFB5B5E4DF4B}" type="parTrans" cxnId="{C6CE5BD0-FBB6-4FD7-8A0F-10A57789375C}">
      <dgm:prSet/>
      <dgm:spPr/>
      <dgm:t>
        <a:bodyPr/>
        <a:lstStyle/>
        <a:p>
          <a:endParaRPr lang="zh-CN" altLang="en-US"/>
        </a:p>
      </dgm:t>
    </dgm:pt>
    <dgm:pt modelId="{21E78F1C-761D-4E9C-9F8F-9FA91304797F}" type="sibTrans" cxnId="{C6CE5BD0-FBB6-4FD7-8A0F-10A57789375C}">
      <dgm:prSet/>
      <dgm:spPr/>
      <dgm:t>
        <a:bodyPr/>
        <a:lstStyle/>
        <a:p>
          <a:endParaRPr lang="zh-CN" altLang="en-US"/>
        </a:p>
      </dgm:t>
    </dgm:pt>
    <dgm:pt modelId="{56DFC28C-A3C9-4416-BC02-41543E7DCB2C}">
      <dgm:prSet custT="1"/>
      <dgm:spPr/>
      <dgm:t>
        <a:bodyPr/>
        <a:lstStyle/>
        <a:p>
          <a:r>
            <a:rPr lang="en-US" altLang="zh-CN" sz="1800" dirty="0" smtClean="0"/>
            <a:t>Others</a:t>
          </a:r>
        </a:p>
        <a:p>
          <a:r>
            <a:rPr lang="en-US" altLang="zh-CN" sz="1800" dirty="0" smtClean="0"/>
            <a:t>As Needed</a:t>
          </a:r>
          <a:endParaRPr lang="zh-CN" altLang="en-US" sz="1800" dirty="0"/>
        </a:p>
      </dgm:t>
    </dgm:pt>
    <dgm:pt modelId="{F54092B5-6F60-4658-A08E-4459A7621C43}" type="parTrans" cxnId="{937F5C68-8852-423C-A5F2-DA3E380322A6}">
      <dgm:prSet/>
      <dgm:spPr/>
      <dgm:t>
        <a:bodyPr/>
        <a:lstStyle/>
        <a:p>
          <a:endParaRPr lang="zh-CN" altLang="en-US"/>
        </a:p>
      </dgm:t>
    </dgm:pt>
    <dgm:pt modelId="{3EF16D31-E635-43D7-B85B-431FC7A77B3B}" type="sibTrans" cxnId="{937F5C68-8852-423C-A5F2-DA3E380322A6}">
      <dgm:prSet/>
      <dgm:spPr/>
      <dgm:t>
        <a:bodyPr/>
        <a:lstStyle/>
        <a:p>
          <a:endParaRPr lang="zh-CN" altLang="en-US"/>
        </a:p>
      </dgm:t>
    </dgm:pt>
    <dgm:pt modelId="{217FF1F1-A9EC-4066-AE8C-9BEA3E5E0FFF}" type="pres">
      <dgm:prSet presAssocID="{1226CFF3-D67E-412F-A8D9-C49610CBE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5817B7A-5896-4AAA-8E58-4E23A52925E1}" type="pres">
      <dgm:prSet presAssocID="{EF74AF40-A269-4544-B2A0-479DADB12A40}" presName="hierRoot1" presStyleCnt="0">
        <dgm:presLayoutVars>
          <dgm:hierBranch val="init"/>
        </dgm:presLayoutVars>
      </dgm:prSet>
      <dgm:spPr/>
    </dgm:pt>
    <dgm:pt modelId="{5734E29E-44E6-4F2B-8BD7-2528C8926F3B}" type="pres">
      <dgm:prSet presAssocID="{EF74AF40-A269-4544-B2A0-479DADB12A40}" presName="rootComposite1" presStyleCnt="0"/>
      <dgm:spPr/>
    </dgm:pt>
    <dgm:pt modelId="{7C3E4851-86D9-48F9-91EF-381F8640B05A}" type="pres">
      <dgm:prSet presAssocID="{EF74AF40-A269-4544-B2A0-479DADB12A40}" presName="rootText1" presStyleLbl="node0" presStyleIdx="0" presStyleCnt="1" custScaleX="377049" custScaleY="282552" custLinFactY="-9466" custLinFactNeighborX="12163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68A100-2A31-4833-8F0B-1A6FCDC7A1E5}" type="pres">
      <dgm:prSet presAssocID="{EF74AF40-A269-4544-B2A0-479DADB12A4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08B982E-C667-459B-982E-17E42605A60A}" type="pres">
      <dgm:prSet presAssocID="{EF74AF40-A269-4544-B2A0-479DADB12A40}" presName="hierChild2" presStyleCnt="0"/>
      <dgm:spPr/>
    </dgm:pt>
    <dgm:pt modelId="{59181295-81C8-448B-9C56-CAFAEAB98132}" type="pres">
      <dgm:prSet presAssocID="{69AA7156-AD84-478D-B09E-4A4EAC04CFC6}" presName="Name37" presStyleLbl="parChTrans1D2" presStyleIdx="0" presStyleCnt="6"/>
      <dgm:spPr/>
      <dgm:t>
        <a:bodyPr/>
        <a:lstStyle/>
        <a:p>
          <a:endParaRPr lang="zh-CN" altLang="en-US"/>
        </a:p>
      </dgm:t>
    </dgm:pt>
    <dgm:pt modelId="{794529B8-D43F-44E7-9FC5-A016F591DE5C}" type="pres">
      <dgm:prSet presAssocID="{994CE199-87AC-43F1-A10B-BC0814B6FE9A}" presName="hierRoot2" presStyleCnt="0">
        <dgm:presLayoutVars>
          <dgm:hierBranch val="init"/>
        </dgm:presLayoutVars>
      </dgm:prSet>
      <dgm:spPr/>
    </dgm:pt>
    <dgm:pt modelId="{2792ECD0-8B56-46FD-A2A4-42134FBFA51C}" type="pres">
      <dgm:prSet presAssocID="{994CE199-87AC-43F1-A10B-BC0814B6FE9A}" presName="rootComposite" presStyleCnt="0"/>
      <dgm:spPr/>
    </dgm:pt>
    <dgm:pt modelId="{9D00E3AA-2367-426C-914C-19BD0B937B70}" type="pres">
      <dgm:prSet presAssocID="{994CE199-87AC-43F1-A10B-BC0814B6FE9A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EEA887-5ECD-4F18-9A08-7297F06E656F}" type="pres">
      <dgm:prSet presAssocID="{994CE199-87AC-43F1-A10B-BC0814B6FE9A}" presName="rootConnector" presStyleLbl="node2" presStyleIdx="0" presStyleCnt="6"/>
      <dgm:spPr/>
      <dgm:t>
        <a:bodyPr/>
        <a:lstStyle/>
        <a:p>
          <a:endParaRPr lang="zh-CN" altLang="en-US"/>
        </a:p>
      </dgm:t>
    </dgm:pt>
    <dgm:pt modelId="{DE0055AF-1538-4BF1-A965-F04942AB47EA}" type="pres">
      <dgm:prSet presAssocID="{994CE199-87AC-43F1-A10B-BC0814B6FE9A}" presName="hierChild4" presStyleCnt="0"/>
      <dgm:spPr/>
    </dgm:pt>
    <dgm:pt modelId="{38138EA6-298D-4637-983B-5D6A485214CB}" type="pres">
      <dgm:prSet presAssocID="{994CE199-87AC-43F1-A10B-BC0814B6FE9A}" presName="hierChild5" presStyleCnt="0"/>
      <dgm:spPr/>
    </dgm:pt>
    <dgm:pt modelId="{C25C5D2F-D9C1-4335-8FF0-867568109620}" type="pres">
      <dgm:prSet presAssocID="{FC4A3121-BF6C-448F-A8EB-6712D95742DE}" presName="Name37" presStyleLbl="parChTrans1D2" presStyleIdx="1" presStyleCnt="6"/>
      <dgm:spPr/>
      <dgm:t>
        <a:bodyPr/>
        <a:lstStyle/>
        <a:p>
          <a:endParaRPr lang="zh-CN" altLang="en-US"/>
        </a:p>
      </dgm:t>
    </dgm:pt>
    <dgm:pt modelId="{C0C801CD-C3FC-483F-B9D5-9BF6667AFDF6}" type="pres">
      <dgm:prSet presAssocID="{11C90531-257C-4AAE-A939-B0FB779D9A62}" presName="hierRoot2" presStyleCnt="0">
        <dgm:presLayoutVars>
          <dgm:hierBranch val="init"/>
        </dgm:presLayoutVars>
      </dgm:prSet>
      <dgm:spPr/>
    </dgm:pt>
    <dgm:pt modelId="{00774F91-AAC8-41FF-86E3-AA426B6A4BFC}" type="pres">
      <dgm:prSet presAssocID="{11C90531-257C-4AAE-A939-B0FB779D9A62}" presName="rootComposite" presStyleCnt="0"/>
      <dgm:spPr/>
    </dgm:pt>
    <dgm:pt modelId="{C1774A51-7246-4CD9-AD0B-D00CEE6BEE95}" type="pres">
      <dgm:prSet presAssocID="{11C90531-257C-4AAE-A939-B0FB779D9A62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8E1F0E-8E60-40EF-81F9-0F8317446171}" type="pres">
      <dgm:prSet presAssocID="{11C90531-257C-4AAE-A939-B0FB779D9A62}" presName="rootConnector" presStyleLbl="node2" presStyleIdx="1" presStyleCnt="6"/>
      <dgm:spPr/>
      <dgm:t>
        <a:bodyPr/>
        <a:lstStyle/>
        <a:p>
          <a:endParaRPr lang="zh-CN" altLang="en-US"/>
        </a:p>
      </dgm:t>
    </dgm:pt>
    <dgm:pt modelId="{D8C31215-18A4-4CDC-9B42-206E18D53974}" type="pres">
      <dgm:prSet presAssocID="{11C90531-257C-4AAE-A939-B0FB779D9A62}" presName="hierChild4" presStyleCnt="0"/>
      <dgm:spPr/>
    </dgm:pt>
    <dgm:pt modelId="{AA554CDC-5C1D-4ACD-954A-BCDAB6764C2A}" type="pres">
      <dgm:prSet presAssocID="{11C90531-257C-4AAE-A939-B0FB779D9A62}" presName="hierChild5" presStyleCnt="0"/>
      <dgm:spPr/>
    </dgm:pt>
    <dgm:pt modelId="{2E6BF476-B416-4C38-B83B-EAFC7A7A143E}" type="pres">
      <dgm:prSet presAssocID="{B909C763-E53F-4B9C-873C-3D8763800ED9}" presName="Name37" presStyleLbl="parChTrans1D2" presStyleIdx="2" presStyleCnt="6"/>
      <dgm:spPr/>
      <dgm:t>
        <a:bodyPr/>
        <a:lstStyle/>
        <a:p>
          <a:endParaRPr lang="zh-CN" altLang="en-US"/>
        </a:p>
      </dgm:t>
    </dgm:pt>
    <dgm:pt modelId="{BC17C3BE-F44E-4724-8E6E-BFA319EA07CD}" type="pres">
      <dgm:prSet presAssocID="{C962D8BC-8601-4F14-8A13-EE51605CB033}" presName="hierRoot2" presStyleCnt="0">
        <dgm:presLayoutVars>
          <dgm:hierBranch val="init"/>
        </dgm:presLayoutVars>
      </dgm:prSet>
      <dgm:spPr/>
    </dgm:pt>
    <dgm:pt modelId="{B66B9762-1009-4BFD-9729-142A5EF762BD}" type="pres">
      <dgm:prSet presAssocID="{C962D8BC-8601-4F14-8A13-EE51605CB033}" presName="rootComposite" presStyleCnt="0"/>
      <dgm:spPr/>
    </dgm:pt>
    <dgm:pt modelId="{6B5637A5-6398-4D85-A97F-664DEE299B6C}" type="pres">
      <dgm:prSet presAssocID="{C962D8BC-8601-4F14-8A13-EE51605CB033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F34647D-1213-4935-8A7B-1B3067B9FB1B}" type="pres">
      <dgm:prSet presAssocID="{C962D8BC-8601-4F14-8A13-EE51605CB033}" presName="rootConnector" presStyleLbl="node2" presStyleIdx="2" presStyleCnt="6"/>
      <dgm:spPr/>
      <dgm:t>
        <a:bodyPr/>
        <a:lstStyle/>
        <a:p>
          <a:endParaRPr lang="zh-CN" altLang="en-US"/>
        </a:p>
      </dgm:t>
    </dgm:pt>
    <dgm:pt modelId="{743F28B9-051C-4033-A7A4-B07751A3E971}" type="pres">
      <dgm:prSet presAssocID="{C962D8BC-8601-4F14-8A13-EE51605CB033}" presName="hierChild4" presStyleCnt="0"/>
      <dgm:spPr/>
    </dgm:pt>
    <dgm:pt modelId="{901F50E1-7B7C-48A0-9B83-4125B552CB0B}" type="pres">
      <dgm:prSet presAssocID="{C962D8BC-8601-4F14-8A13-EE51605CB033}" presName="hierChild5" presStyleCnt="0"/>
      <dgm:spPr/>
    </dgm:pt>
    <dgm:pt modelId="{8F4FB118-E00A-4D1B-80AB-F8FDA6F21FB4}" type="pres">
      <dgm:prSet presAssocID="{E9702609-3DD2-4C7B-BA1C-5F94490FBC0D}" presName="Name37" presStyleLbl="parChTrans1D2" presStyleIdx="3" presStyleCnt="6"/>
      <dgm:spPr/>
      <dgm:t>
        <a:bodyPr/>
        <a:lstStyle/>
        <a:p>
          <a:endParaRPr lang="zh-CN" altLang="en-US"/>
        </a:p>
      </dgm:t>
    </dgm:pt>
    <dgm:pt modelId="{2EB03F12-37A7-4055-B0D6-41611856E9DD}" type="pres">
      <dgm:prSet presAssocID="{4127B300-2A4D-4F6E-9850-2792534E40F9}" presName="hierRoot2" presStyleCnt="0">
        <dgm:presLayoutVars>
          <dgm:hierBranch val="init"/>
        </dgm:presLayoutVars>
      </dgm:prSet>
      <dgm:spPr/>
    </dgm:pt>
    <dgm:pt modelId="{7ABA737B-210D-470C-A044-25740CEAD19A}" type="pres">
      <dgm:prSet presAssocID="{4127B300-2A4D-4F6E-9850-2792534E40F9}" presName="rootComposite" presStyleCnt="0"/>
      <dgm:spPr/>
    </dgm:pt>
    <dgm:pt modelId="{45D230EC-14A4-4E66-B242-258DEFFDD9DA}" type="pres">
      <dgm:prSet presAssocID="{4127B300-2A4D-4F6E-9850-2792534E40F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9707A00-6418-445D-B404-4E8C2FA87339}" type="pres">
      <dgm:prSet presAssocID="{4127B300-2A4D-4F6E-9850-2792534E40F9}" presName="rootConnector" presStyleLbl="node2" presStyleIdx="3" presStyleCnt="6"/>
      <dgm:spPr/>
      <dgm:t>
        <a:bodyPr/>
        <a:lstStyle/>
        <a:p>
          <a:endParaRPr lang="zh-CN" altLang="en-US"/>
        </a:p>
      </dgm:t>
    </dgm:pt>
    <dgm:pt modelId="{8CDA3A34-36DE-42B0-8012-D317C80F8A8A}" type="pres">
      <dgm:prSet presAssocID="{4127B300-2A4D-4F6E-9850-2792534E40F9}" presName="hierChild4" presStyleCnt="0"/>
      <dgm:spPr/>
    </dgm:pt>
    <dgm:pt modelId="{7E5DF4B6-50A7-4B19-B3A0-4C27D4F3ED21}" type="pres">
      <dgm:prSet presAssocID="{4127B300-2A4D-4F6E-9850-2792534E40F9}" presName="hierChild5" presStyleCnt="0"/>
      <dgm:spPr/>
    </dgm:pt>
    <dgm:pt modelId="{755E6DF2-FADE-498B-BFD4-4BF71BDFB086}" type="pres">
      <dgm:prSet presAssocID="{B2E75DD4-3EFF-4C1D-B07D-CFB5B5E4DF4B}" presName="Name37" presStyleLbl="parChTrans1D2" presStyleIdx="4" presStyleCnt="6"/>
      <dgm:spPr/>
      <dgm:t>
        <a:bodyPr/>
        <a:lstStyle/>
        <a:p>
          <a:endParaRPr lang="zh-CN" altLang="en-US"/>
        </a:p>
      </dgm:t>
    </dgm:pt>
    <dgm:pt modelId="{7F4AFDFC-8BBE-41B5-90F0-E71EB30365ED}" type="pres">
      <dgm:prSet presAssocID="{0233C510-35BC-497B-BBE2-3C5F2B2558D6}" presName="hierRoot2" presStyleCnt="0">
        <dgm:presLayoutVars>
          <dgm:hierBranch val="init"/>
        </dgm:presLayoutVars>
      </dgm:prSet>
      <dgm:spPr/>
    </dgm:pt>
    <dgm:pt modelId="{7541AB8B-D4FF-4DC1-BE92-E9E2CA87EFB0}" type="pres">
      <dgm:prSet presAssocID="{0233C510-35BC-497B-BBE2-3C5F2B2558D6}" presName="rootComposite" presStyleCnt="0"/>
      <dgm:spPr/>
    </dgm:pt>
    <dgm:pt modelId="{7143309B-664C-42B6-AD73-C44C7F8F9BB7}" type="pres">
      <dgm:prSet presAssocID="{0233C510-35BC-497B-BBE2-3C5F2B2558D6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22C530-B6FD-47F1-89D4-1A0611FB05FD}" type="pres">
      <dgm:prSet presAssocID="{0233C510-35BC-497B-BBE2-3C5F2B2558D6}" presName="rootConnector" presStyleLbl="node2" presStyleIdx="4" presStyleCnt="6"/>
      <dgm:spPr/>
      <dgm:t>
        <a:bodyPr/>
        <a:lstStyle/>
        <a:p>
          <a:endParaRPr lang="zh-CN" altLang="en-US"/>
        </a:p>
      </dgm:t>
    </dgm:pt>
    <dgm:pt modelId="{004BEB91-9767-469C-8636-24621D6BEB62}" type="pres">
      <dgm:prSet presAssocID="{0233C510-35BC-497B-BBE2-3C5F2B2558D6}" presName="hierChild4" presStyleCnt="0"/>
      <dgm:spPr/>
    </dgm:pt>
    <dgm:pt modelId="{B66A7B59-FA02-46FF-8F56-27E6794D5919}" type="pres">
      <dgm:prSet presAssocID="{0233C510-35BC-497B-BBE2-3C5F2B2558D6}" presName="hierChild5" presStyleCnt="0"/>
      <dgm:spPr/>
    </dgm:pt>
    <dgm:pt modelId="{90F56775-F368-4A0C-A2E5-AF0515B1724F}" type="pres">
      <dgm:prSet presAssocID="{F54092B5-6F60-4658-A08E-4459A7621C43}" presName="Name37" presStyleLbl="parChTrans1D2" presStyleIdx="5" presStyleCnt="6"/>
      <dgm:spPr/>
      <dgm:t>
        <a:bodyPr/>
        <a:lstStyle/>
        <a:p>
          <a:endParaRPr lang="zh-CN" altLang="en-US"/>
        </a:p>
      </dgm:t>
    </dgm:pt>
    <dgm:pt modelId="{A224703C-842F-4782-B41A-E70B60A04A1D}" type="pres">
      <dgm:prSet presAssocID="{56DFC28C-A3C9-4416-BC02-41543E7DCB2C}" presName="hierRoot2" presStyleCnt="0">
        <dgm:presLayoutVars>
          <dgm:hierBranch val="init"/>
        </dgm:presLayoutVars>
      </dgm:prSet>
      <dgm:spPr/>
    </dgm:pt>
    <dgm:pt modelId="{B6865635-78C3-4469-BC46-2CE5694650BE}" type="pres">
      <dgm:prSet presAssocID="{56DFC28C-A3C9-4416-BC02-41543E7DCB2C}" presName="rootComposite" presStyleCnt="0"/>
      <dgm:spPr/>
    </dgm:pt>
    <dgm:pt modelId="{07B41F13-9B4C-4B14-9E9A-A493E53BE354}" type="pres">
      <dgm:prSet presAssocID="{56DFC28C-A3C9-4416-BC02-41543E7DCB2C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2124DAA-3172-4AFA-8A20-6F2B44131710}" type="pres">
      <dgm:prSet presAssocID="{56DFC28C-A3C9-4416-BC02-41543E7DCB2C}" presName="rootConnector" presStyleLbl="node2" presStyleIdx="5" presStyleCnt="6"/>
      <dgm:spPr/>
      <dgm:t>
        <a:bodyPr/>
        <a:lstStyle/>
        <a:p>
          <a:endParaRPr lang="zh-CN" altLang="en-US"/>
        </a:p>
      </dgm:t>
    </dgm:pt>
    <dgm:pt modelId="{81BF9AA7-FD77-4C52-948B-4FE048889106}" type="pres">
      <dgm:prSet presAssocID="{56DFC28C-A3C9-4416-BC02-41543E7DCB2C}" presName="hierChild4" presStyleCnt="0"/>
      <dgm:spPr/>
    </dgm:pt>
    <dgm:pt modelId="{EBB04DB6-D67C-45A0-849C-860501802E9B}" type="pres">
      <dgm:prSet presAssocID="{56DFC28C-A3C9-4416-BC02-41543E7DCB2C}" presName="hierChild5" presStyleCnt="0"/>
      <dgm:spPr/>
    </dgm:pt>
    <dgm:pt modelId="{56E0F70B-BC9E-4076-832D-B5CD8A0EAF31}" type="pres">
      <dgm:prSet presAssocID="{EF74AF40-A269-4544-B2A0-479DADB12A40}" presName="hierChild3" presStyleCnt="0"/>
      <dgm:spPr/>
    </dgm:pt>
  </dgm:ptLst>
  <dgm:cxnLst>
    <dgm:cxn modelId="{03527FB6-5B3F-4E52-B262-9071274F0FEB}" srcId="{EF74AF40-A269-4544-B2A0-479DADB12A40}" destId="{994CE199-87AC-43F1-A10B-BC0814B6FE9A}" srcOrd="0" destOrd="0" parTransId="{69AA7156-AD84-478D-B09E-4A4EAC04CFC6}" sibTransId="{92D3DF0A-725D-434A-B641-317F6E9D0887}"/>
    <dgm:cxn modelId="{5245A6C2-06CA-44C6-B215-0700BDA72006}" type="presOf" srcId="{E9702609-3DD2-4C7B-BA1C-5F94490FBC0D}" destId="{8F4FB118-E00A-4D1B-80AB-F8FDA6F21FB4}" srcOrd="0" destOrd="0" presId="urn:microsoft.com/office/officeart/2005/8/layout/orgChart1"/>
    <dgm:cxn modelId="{4678DB7A-5649-4AFD-A865-ADDBFC492F14}" srcId="{EF74AF40-A269-4544-B2A0-479DADB12A40}" destId="{11C90531-257C-4AAE-A939-B0FB779D9A62}" srcOrd="1" destOrd="0" parTransId="{FC4A3121-BF6C-448F-A8EB-6712D95742DE}" sibTransId="{F14C5D20-891B-4660-A898-D02C44A3ECCC}"/>
    <dgm:cxn modelId="{5D90DDC5-D22E-4469-B2A4-198917269501}" type="presOf" srcId="{4127B300-2A4D-4F6E-9850-2792534E40F9}" destId="{59707A00-6418-445D-B404-4E8C2FA87339}" srcOrd="1" destOrd="0" presId="urn:microsoft.com/office/officeart/2005/8/layout/orgChart1"/>
    <dgm:cxn modelId="{96516A0D-40CB-4771-852A-A10C4DA4CA20}" type="presOf" srcId="{11C90531-257C-4AAE-A939-B0FB779D9A62}" destId="{C1774A51-7246-4CD9-AD0B-D00CEE6BEE95}" srcOrd="0" destOrd="0" presId="urn:microsoft.com/office/officeart/2005/8/layout/orgChart1"/>
    <dgm:cxn modelId="{04E25274-875A-489E-A9AF-E8BD3C0E0685}" type="presOf" srcId="{56DFC28C-A3C9-4416-BC02-41543E7DCB2C}" destId="{62124DAA-3172-4AFA-8A20-6F2B44131710}" srcOrd="1" destOrd="0" presId="urn:microsoft.com/office/officeart/2005/8/layout/orgChart1"/>
    <dgm:cxn modelId="{2F145FBA-D0F8-47BD-98FE-BE36F8EAB94F}" type="presOf" srcId="{C962D8BC-8601-4F14-8A13-EE51605CB033}" destId="{6B5637A5-6398-4D85-A97F-664DEE299B6C}" srcOrd="0" destOrd="0" presId="urn:microsoft.com/office/officeart/2005/8/layout/orgChart1"/>
    <dgm:cxn modelId="{6CB22F39-576C-48E3-9212-102605FE20E7}" type="presOf" srcId="{C962D8BC-8601-4F14-8A13-EE51605CB033}" destId="{7F34647D-1213-4935-8A7B-1B3067B9FB1B}" srcOrd="1" destOrd="0" presId="urn:microsoft.com/office/officeart/2005/8/layout/orgChart1"/>
    <dgm:cxn modelId="{87121F2E-6B50-421D-A5E8-9EF8099FD489}" type="presOf" srcId="{4127B300-2A4D-4F6E-9850-2792534E40F9}" destId="{45D230EC-14A4-4E66-B242-258DEFFDD9DA}" srcOrd="0" destOrd="0" presId="urn:microsoft.com/office/officeart/2005/8/layout/orgChart1"/>
    <dgm:cxn modelId="{AFEEFC11-5CE2-434A-BD19-B944B4F05B6E}" type="presOf" srcId="{B2E75DD4-3EFF-4C1D-B07D-CFB5B5E4DF4B}" destId="{755E6DF2-FADE-498B-BFD4-4BF71BDFB086}" srcOrd="0" destOrd="0" presId="urn:microsoft.com/office/officeart/2005/8/layout/orgChart1"/>
    <dgm:cxn modelId="{D749E5E8-4AF6-406A-8D3E-F6ADFB72E9C7}" srcId="{EF74AF40-A269-4544-B2A0-479DADB12A40}" destId="{4127B300-2A4D-4F6E-9850-2792534E40F9}" srcOrd="3" destOrd="0" parTransId="{E9702609-3DD2-4C7B-BA1C-5F94490FBC0D}" sibTransId="{C44921D5-C219-4B5B-87D3-D21817BCC0EA}"/>
    <dgm:cxn modelId="{5DE64835-748B-4EB4-A6FD-3521FE7F1171}" type="presOf" srcId="{1226CFF3-D67E-412F-A8D9-C49610CBE2EB}" destId="{217FF1F1-A9EC-4066-AE8C-9BEA3E5E0FFF}" srcOrd="0" destOrd="0" presId="urn:microsoft.com/office/officeart/2005/8/layout/orgChart1"/>
    <dgm:cxn modelId="{629CC3F9-5FBD-491B-92AD-F6A65F0BDABE}" srcId="{1226CFF3-D67E-412F-A8D9-C49610CBE2EB}" destId="{EF74AF40-A269-4544-B2A0-479DADB12A40}" srcOrd="0" destOrd="0" parTransId="{A4AC6758-35F5-4C53-AFBF-2F03EA265943}" sibTransId="{B13254DB-640D-4293-A97A-C500B41937BE}"/>
    <dgm:cxn modelId="{5E7A6571-28E8-4231-8E0D-F7448F92460A}" type="presOf" srcId="{FC4A3121-BF6C-448F-A8EB-6712D95742DE}" destId="{C25C5D2F-D9C1-4335-8FF0-867568109620}" srcOrd="0" destOrd="0" presId="urn:microsoft.com/office/officeart/2005/8/layout/orgChart1"/>
    <dgm:cxn modelId="{DF314C9C-361D-491B-AFCB-79501E6AC6A8}" type="presOf" srcId="{0233C510-35BC-497B-BBE2-3C5F2B2558D6}" destId="{E422C530-B6FD-47F1-89D4-1A0611FB05FD}" srcOrd="1" destOrd="0" presId="urn:microsoft.com/office/officeart/2005/8/layout/orgChart1"/>
    <dgm:cxn modelId="{1CCC5E91-22BD-4DAE-A535-F679C5B7F731}" type="presOf" srcId="{F54092B5-6F60-4658-A08E-4459A7621C43}" destId="{90F56775-F368-4A0C-A2E5-AF0515B1724F}" srcOrd="0" destOrd="0" presId="urn:microsoft.com/office/officeart/2005/8/layout/orgChart1"/>
    <dgm:cxn modelId="{93C451D1-BE28-4226-A9EC-B9A96CA53D25}" srcId="{EF74AF40-A269-4544-B2A0-479DADB12A40}" destId="{C962D8BC-8601-4F14-8A13-EE51605CB033}" srcOrd="2" destOrd="0" parTransId="{B909C763-E53F-4B9C-873C-3D8763800ED9}" sibTransId="{4ADD1C21-51BA-41D6-A72E-E5C634A950FE}"/>
    <dgm:cxn modelId="{EDA57D84-1FDC-4982-A4A1-B8B0F9359F57}" type="presOf" srcId="{56DFC28C-A3C9-4416-BC02-41543E7DCB2C}" destId="{07B41F13-9B4C-4B14-9E9A-A493E53BE354}" srcOrd="0" destOrd="0" presId="urn:microsoft.com/office/officeart/2005/8/layout/orgChart1"/>
    <dgm:cxn modelId="{937F5C68-8852-423C-A5F2-DA3E380322A6}" srcId="{EF74AF40-A269-4544-B2A0-479DADB12A40}" destId="{56DFC28C-A3C9-4416-BC02-41543E7DCB2C}" srcOrd="5" destOrd="0" parTransId="{F54092B5-6F60-4658-A08E-4459A7621C43}" sibTransId="{3EF16D31-E635-43D7-B85B-431FC7A77B3B}"/>
    <dgm:cxn modelId="{C6CE5BD0-FBB6-4FD7-8A0F-10A57789375C}" srcId="{EF74AF40-A269-4544-B2A0-479DADB12A40}" destId="{0233C510-35BC-497B-BBE2-3C5F2B2558D6}" srcOrd="4" destOrd="0" parTransId="{B2E75DD4-3EFF-4C1D-B07D-CFB5B5E4DF4B}" sibTransId="{21E78F1C-761D-4E9C-9F8F-9FA91304797F}"/>
    <dgm:cxn modelId="{9F801376-4482-45F1-ACFB-D603AD83BC87}" type="presOf" srcId="{0233C510-35BC-497B-BBE2-3C5F2B2558D6}" destId="{7143309B-664C-42B6-AD73-C44C7F8F9BB7}" srcOrd="0" destOrd="0" presId="urn:microsoft.com/office/officeart/2005/8/layout/orgChart1"/>
    <dgm:cxn modelId="{E9072D67-37F8-4EB0-AEA4-769D08DCDF13}" type="presOf" srcId="{EF74AF40-A269-4544-B2A0-479DADB12A40}" destId="{D668A100-2A31-4833-8F0B-1A6FCDC7A1E5}" srcOrd="1" destOrd="0" presId="urn:microsoft.com/office/officeart/2005/8/layout/orgChart1"/>
    <dgm:cxn modelId="{10DA1927-B5C0-4CF6-8FB9-1547E0D3E1F4}" type="presOf" srcId="{69AA7156-AD84-478D-B09E-4A4EAC04CFC6}" destId="{59181295-81C8-448B-9C56-CAFAEAB98132}" srcOrd="0" destOrd="0" presId="urn:microsoft.com/office/officeart/2005/8/layout/orgChart1"/>
    <dgm:cxn modelId="{FC568E70-74A4-4A5D-B48B-D619C765DE70}" type="presOf" srcId="{994CE199-87AC-43F1-A10B-BC0814B6FE9A}" destId="{2AEEA887-5ECD-4F18-9A08-7297F06E656F}" srcOrd="1" destOrd="0" presId="urn:microsoft.com/office/officeart/2005/8/layout/orgChart1"/>
    <dgm:cxn modelId="{F924CE01-D9E4-41F2-BE65-E5055179B589}" type="presOf" srcId="{EF74AF40-A269-4544-B2A0-479DADB12A40}" destId="{7C3E4851-86D9-48F9-91EF-381F8640B05A}" srcOrd="0" destOrd="0" presId="urn:microsoft.com/office/officeart/2005/8/layout/orgChart1"/>
    <dgm:cxn modelId="{97F71372-C2C3-41FB-8F53-A792AA072BA6}" type="presOf" srcId="{11C90531-257C-4AAE-A939-B0FB779D9A62}" destId="{D18E1F0E-8E60-40EF-81F9-0F8317446171}" srcOrd="1" destOrd="0" presId="urn:microsoft.com/office/officeart/2005/8/layout/orgChart1"/>
    <dgm:cxn modelId="{8DF1D034-34B1-40B7-AA18-A78471C64E42}" type="presOf" srcId="{994CE199-87AC-43F1-A10B-BC0814B6FE9A}" destId="{9D00E3AA-2367-426C-914C-19BD0B937B70}" srcOrd="0" destOrd="0" presId="urn:microsoft.com/office/officeart/2005/8/layout/orgChart1"/>
    <dgm:cxn modelId="{83889A36-0749-4861-80B8-ECE381501663}" type="presOf" srcId="{B909C763-E53F-4B9C-873C-3D8763800ED9}" destId="{2E6BF476-B416-4C38-B83B-EAFC7A7A143E}" srcOrd="0" destOrd="0" presId="urn:microsoft.com/office/officeart/2005/8/layout/orgChart1"/>
    <dgm:cxn modelId="{EE91C637-F31C-4DD3-AEE6-4D5A79F5FFB8}" type="presParOf" srcId="{217FF1F1-A9EC-4066-AE8C-9BEA3E5E0FFF}" destId="{25817B7A-5896-4AAA-8E58-4E23A52925E1}" srcOrd="0" destOrd="0" presId="urn:microsoft.com/office/officeart/2005/8/layout/orgChart1"/>
    <dgm:cxn modelId="{D4309DC7-1FA9-42F6-AAA1-8591B7386F98}" type="presParOf" srcId="{25817B7A-5896-4AAA-8E58-4E23A52925E1}" destId="{5734E29E-44E6-4F2B-8BD7-2528C8926F3B}" srcOrd="0" destOrd="0" presId="urn:microsoft.com/office/officeart/2005/8/layout/orgChart1"/>
    <dgm:cxn modelId="{D6A2256E-424B-4D5C-B9A5-AF984E04913C}" type="presParOf" srcId="{5734E29E-44E6-4F2B-8BD7-2528C8926F3B}" destId="{7C3E4851-86D9-48F9-91EF-381F8640B05A}" srcOrd="0" destOrd="0" presId="urn:microsoft.com/office/officeart/2005/8/layout/orgChart1"/>
    <dgm:cxn modelId="{B9747597-36C2-484D-A1EB-DD47D9C2AB5C}" type="presParOf" srcId="{5734E29E-44E6-4F2B-8BD7-2528C8926F3B}" destId="{D668A100-2A31-4833-8F0B-1A6FCDC7A1E5}" srcOrd="1" destOrd="0" presId="urn:microsoft.com/office/officeart/2005/8/layout/orgChart1"/>
    <dgm:cxn modelId="{B6D08ECD-B5FE-4533-A142-27804CDF842A}" type="presParOf" srcId="{25817B7A-5896-4AAA-8E58-4E23A52925E1}" destId="{A08B982E-C667-459B-982E-17E42605A60A}" srcOrd="1" destOrd="0" presId="urn:microsoft.com/office/officeart/2005/8/layout/orgChart1"/>
    <dgm:cxn modelId="{50FF66A6-7830-4267-9CA9-578E938A46B8}" type="presParOf" srcId="{A08B982E-C667-459B-982E-17E42605A60A}" destId="{59181295-81C8-448B-9C56-CAFAEAB98132}" srcOrd="0" destOrd="0" presId="urn:microsoft.com/office/officeart/2005/8/layout/orgChart1"/>
    <dgm:cxn modelId="{84AE23CF-8C1A-43F7-BEAD-D4697E1D2DF7}" type="presParOf" srcId="{A08B982E-C667-459B-982E-17E42605A60A}" destId="{794529B8-D43F-44E7-9FC5-A016F591DE5C}" srcOrd="1" destOrd="0" presId="urn:microsoft.com/office/officeart/2005/8/layout/orgChart1"/>
    <dgm:cxn modelId="{F02FA62C-2C74-4EB8-8128-1C7D1C87F865}" type="presParOf" srcId="{794529B8-D43F-44E7-9FC5-A016F591DE5C}" destId="{2792ECD0-8B56-46FD-A2A4-42134FBFA51C}" srcOrd="0" destOrd="0" presId="urn:microsoft.com/office/officeart/2005/8/layout/orgChart1"/>
    <dgm:cxn modelId="{19609F37-FF56-45A5-9425-B3ADA0967905}" type="presParOf" srcId="{2792ECD0-8B56-46FD-A2A4-42134FBFA51C}" destId="{9D00E3AA-2367-426C-914C-19BD0B937B70}" srcOrd="0" destOrd="0" presId="urn:microsoft.com/office/officeart/2005/8/layout/orgChart1"/>
    <dgm:cxn modelId="{E2ED4ACF-C2AB-4C94-917E-155D0DFBB8B4}" type="presParOf" srcId="{2792ECD0-8B56-46FD-A2A4-42134FBFA51C}" destId="{2AEEA887-5ECD-4F18-9A08-7297F06E656F}" srcOrd="1" destOrd="0" presId="urn:microsoft.com/office/officeart/2005/8/layout/orgChart1"/>
    <dgm:cxn modelId="{4CD4E74C-6B8E-4983-8FD3-23A897084885}" type="presParOf" srcId="{794529B8-D43F-44E7-9FC5-A016F591DE5C}" destId="{DE0055AF-1538-4BF1-A965-F04942AB47EA}" srcOrd="1" destOrd="0" presId="urn:microsoft.com/office/officeart/2005/8/layout/orgChart1"/>
    <dgm:cxn modelId="{66DC1161-E436-4737-91E0-ABFC1C1508D6}" type="presParOf" srcId="{794529B8-D43F-44E7-9FC5-A016F591DE5C}" destId="{38138EA6-298D-4637-983B-5D6A485214CB}" srcOrd="2" destOrd="0" presId="urn:microsoft.com/office/officeart/2005/8/layout/orgChart1"/>
    <dgm:cxn modelId="{B46E9FC2-9873-467C-8FAD-1950D0BB2DA3}" type="presParOf" srcId="{A08B982E-C667-459B-982E-17E42605A60A}" destId="{C25C5D2F-D9C1-4335-8FF0-867568109620}" srcOrd="2" destOrd="0" presId="urn:microsoft.com/office/officeart/2005/8/layout/orgChart1"/>
    <dgm:cxn modelId="{147A1684-D558-44F9-A50B-688F052920B0}" type="presParOf" srcId="{A08B982E-C667-459B-982E-17E42605A60A}" destId="{C0C801CD-C3FC-483F-B9D5-9BF6667AFDF6}" srcOrd="3" destOrd="0" presId="urn:microsoft.com/office/officeart/2005/8/layout/orgChart1"/>
    <dgm:cxn modelId="{DCD6093E-D5DA-41E8-A41C-689A3198C6BB}" type="presParOf" srcId="{C0C801CD-C3FC-483F-B9D5-9BF6667AFDF6}" destId="{00774F91-AAC8-41FF-86E3-AA426B6A4BFC}" srcOrd="0" destOrd="0" presId="urn:microsoft.com/office/officeart/2005/8/layout/orgChart1"/>
    <dgm:cxn modelId="{B99B2681-E394-452F-9524-6FBC737E0FDE}" type="presParOf" srcId="{00774F91-AAC8-41FF-86E3-AA426B6A4BFC}" destId="{C1774A51-7246-4CD9-AD0B-D00CEE6BEE95}" srcOrd="0" destOrd="0" presId="urn:microsoft.com/office/officeart/2005/8/layout/orgChart1"/>
    <dgm:cxn modelId="{A55B7B5A-D73E-474F-800F-E86223B7A937}" type="presParOf" srcId="{00774F91-AAC8-41FF-86E3-AA426B6A4BFC}" destId="{D18E1F0E-8E60-40EF-81F9-0F8317446171}" srcOrd="1" destOrd="0" presId="urn:microsoft.com/office/officeart/2005/8/layout/orgChart1"/>
    <dgm:cxn modelId="{F8EBDB18-86E4-4A66-9860-F5F8A729BBB9}" type="presParOf" srcId="{C0C801CD-C3FC-483F-B9D5-9BF6667AFDF6}" destId="{D8C31215-18A4-4CDC-9B42-206E18D53974}" srcOrd="1" destOrd="0" presId="urn:microsoft.com/office/officeart/2005/8/layout/orgChart1"/>
    <dgm:cxn modelId="{E2E3FC28-0152-4BB2-B460-11D60E630C69}" type="presParOf" srcId="{C0C801CD-C3FC-483F-B9D5-9BF6667AFDF6}" destId="{AA554CDC-5C1D-4ACD-954A-BCDAB6764C2A}" srcOrd="2" destOrd="0" presId="urn:microsoft.com/office/officeart/2005/8/layout/orgChart1"/>
    <dgm:cxn modelId="{CBEF93C5-F1CE-4D57-A89C-03CFBC31709D}" type="presParOf" srcId="{A08B982E-C667-459B-982E-17E42605A60A}" destId="{2E6BF476-B416-4C38-B83B-EAFC7A7A143E}" srcOrd="4" destOrd="0" presId="urn:microsoft.com/office/officeart/2005/8/layout/orgChart1"/>
    <dgm:cxn modelId="{F9924118-3CA3-41C7-904E-206D837BC65D}" type="presParOf" srcId="{A08B982E-C667-459B-982E-17E42605A60A}" destId="{BC17C3BE-F44E-4724-8E6E-BFA319EA07CD}" srcOrd="5" destOrd="0" presId="urn:microsoft.com/office/officeart/2005/8/layout/orgChart1"/>
    <dgm:cxn modelId="{56CC4901-EB52-45A0-820E-76F24A54A5B0}" type="presParOf" srcId="{BC17C3BE-F44E-4724-8E6E-BFA319EA07CD}" destId="{B66B9762-1009-4BFD-9729-142A5EF762BD}" srcOrd="0" destOrd="0" presId="urn:microsoft.com/office/officeart/2005/8/layout/orgChart1"/>
    <dgm:cxn modelId="{5D6F7A08-61A9-4BFD-87AC-36528331BD75}" type="presParOf" srcId="{B66B9762-1009-4BFD-9729-142A5EF762BD}" destId="{6B5637A5-6398-4D85-A97F-664DEE299B6C}" srcOrd="0" destOrd="0" presId="urn:microsoft.com/office/officeart/2005/8/layout/orgChart1"/>
    <dgm:cxn modelId="{44CE9447-3185-44B5-9B86-EF44A79171C9}" type="presParOf" srcId="{B66B9762-1009-4BFD-9729-142A5EF762BD}" destId="{7F34647D-1213-4935-8A7B-1B3067B9FB1B}" srcOrd="1" destOrd="0" presId="urn:microsoft.com/office/officeart/2005/8/layout/orgChart1"/>
    <dgm:cxn modelId="{B3314D0E-20D7-4A0D-9AF5-BE2A265FF8E8}" type="presParOf" srcId="{BC17C3BE-F44E-4724-8E6E-BFA319EA07CD}" destId="{743F28B9-051C-4033-A7A4-B07751A3E971}" srcOrd="1" destOrd="0" presId="urn:microsoft.com/office/officeart/2005/8/layout/orgChart1"/>
    <dgm:cxn modelId="{D634AA36-73DE-44FB-83E1-3DD14460E91C}" type="presParOf" srcId="{BC17C3BE-F44E-4724-8E6E-BFA319EA07CD}" destId="{901F50E1-7B7C-48A0-9B83-4125B552CB0B}" srcOrd="2" destOrd="0" presId="urn:microsoft.com/office/officeart/2005/8/layout/orgChart1"/>
    <dgm:cxn modelId="{581D6DEE-F68B-4C68-92D9-7C96B84A5A6F}" type="presParOf" srcId="{A08B982E-C667-459B-982E-17E42605A60A}" destId="{8F4FB118-E00A-4D1B-80AB-F8FDA6F21FB4}" srcOrd="6" destOrd="0" presId="urn:microsoft.com/office/officeart/2005/8/layout/orgChart1"/>
    <dgm:cxn modelId="{AE4CBBBD-A50D-4943-935A-926649CD02E7}" type="presParOf" srcId="{A08B982E-C667-459B-982E-17E42605A60A}" destId="{2EB03F12-37A7-4055-B0D6-41611856E9DD}" srcOrd="7" destOrd="0" presId="urn:microsoft.com/office/officeart/2005/8/layout/orgChart1"/>
    <dgm:cxn modelId="{2D64E4F2-04A4-4582-8BC8-7F2ADE8BC2CA}" type="presParOf" srcId="{2EB03F12-37A7-4055-B0D6-41611856E9DD}" destId="{7ABA737B-210D-470C-A044-25740CEAD19A}" srcOrd="0" destOrd="0" presId="urn:microsoft.com/office/officeart/2005/8/layout/orgChart1"/>
    <dgm:cxn modelId="{436386C5-6C50-4C61-80E7-6ACD3C0183A6}" type="presParOf" srcId="{7ABA737B-210D-470C-A044-25740CEAD19A}" destId="{45D230EC-14A4-4E66-B242-258DEFFDD9DA}" srcOrd="0" destOrd="0" presId="urn:microsoft.com/office/officeart/2005/8/layout/orgChart1"/>
    <dgm:cxn modelId="{456F4DC3-C5C4-49A1-9CF3-DF4AAFD6301B}" type="presParOf" srcId="{7ABA737B-210D-470C-A044-25740CEAD19A}" destId="{59707A00-6418-445D-B404-4E8C2FA87339}" srcOrd="1" destOrd="0" presId="urn:microsoft.com/office/officeart/2005/8/layout/orgChart1"/>
    <dgm:cxn modelId="{CD1C6420-780F-4450-B104-5B52B1F8BFE3}" type="presParOf" srcId="{2EB03F12-37A7-4055-B0D6-41611856E9DD}" destId="{8CDA3A34-36DE-42B0-8012-D317C80F8A8A}" srcOrd="1" destOrd="0" presId="urn:microsoft.com/office/officeart/2005/8/layout/orgChart1"/>
    <dgm:cxn modelId="{761AE5BF-3656-4C1E-9ABB-8DD93F427FE6}" type="presParOf" srcId="{2EB03F12-37A7-4055-B0D6-41611856E9DD}" destId="{7E5DF4B6-50A7-4B19-B3A0-4C27D4F3ED21}" srcOrd="2" destOrd="0" presId="urn:microsoft.com/office/officeart/2005/8/layout/orgChart1"/>
    <dgm:cxn modelId="{92C6918D-524A-482B-8E6C-6BD8A07E05D5}" type="presParOf" srcId="{A08B982E-C667-459B-982E-17E42605A60A}" destId="{755E6DF2-FADE-498B-BFD4-4BF71BDFB086}" srcOrd="8" destOrd="0" presId="urn:microsoft.com/office/officeart/2005/8/layout/orgChart1"/>
    <dgm:cxn modelId="{94F9D523-B277-4E7E-8E9D-545966F20111}" type="presParOf" srcId="{A08B982E-C667-459B-982E-17E42605A60A}" destId="{7F4AFDFC-8BBE-41B5-90F0-E71EB30365ED}" srcOrd="9" destOrd="0" presId="urn:microsoft.com/office/officeart/2005/8/layout/orgChart1"/>
    <dgm:cxn modelId="{3291B4CF-0144-4FA7-A8C1-31C7F63DD81D}" type="presParOf" srcId="{7F4AFDFC-8BBE-41B5-90F0-E71EB30365ED}" destId="{7541AB8B-D4FF-4DC1-BE92-E9E2CA87EFB0}" srcOrd="0" destOrd="0" presId="urn:microsoft.com/office/officeart/2005/8/layout/orgChart1"/>
    <dgm:cxn modelId="{3B26CBC2-AB91-4318-98B2-93FF73C2DDC9}" type="presParOf" srcId="{7541AB8B-D4FF-4DC1-BE92-E9E2CA87EFB0}" destId="{7143309B-664C-42B6-AD73-C44C7F8F9BB7}" srcOrd="0" destOrd="0" presId="urn:microsoft.com/office/officeart/2005/8/layout/orgChart1"/>
    <dgm:cxn modelId="{E14974B9-E686-4532-8614-CB45A13251A9}" type="presParOf" srcId="{7541AB8B-D4FF-4DC1-BE92-E9E2CA87EFB0}" destId="{E422C530-B6FD-47F1-89D4-1A0611FB05FD}" srcOrd="1" destOrd="0" presId="urn:microsoft.com/office/officeart/2005/8/layout/orgChart1"/>
    <dgm:cxn modelId="{C8587CDE-93CA-413F-A47D-C0211B67709E}" type="presParOf" srcId="{7F4AFDFC-8BBE-41B5-90F0-E71EB30365ED}" destId="{004BEB91-9767-469C-8636-24621D6BEB62}" srcOrd="1" destOrd="0" presId="urn:microsoft.com/office/officeart/2005/8/layout/orgChart1"/>
    <dgm:cxn modelId="{15B8B245-EA9F-4B81-AE87-5D5CF2147DE0}" type="presParOf" srcId="{7F4AFDFC-8BBE-41B5-90F0-E71EB30365ED}" destId="{B66A7B59-FA02-46FF-8F56-27E6794D5919}" srcOrd="2" destOrd="0" presId="urn:microsoft.com/office/officeart/2005/8/layout/orgChart1"/>
    <dgm:cxn modelId="{6DD26CAC-28EC-4969-B0C5-B30A9C6C537A}" type="presParOf" srcId="{A08B982E-C667-459B-982E-17E42605A60A}" destId="{90F56775-F368-4A0C-A2E5-AF0515B1724F}" srcOrd="10" destOrd="0" presId="urn:microsoft.com/office/officeart/2005/8/layout/orgChart1"/>
    <dgm:cxn modelId="{FB9DC391-D0E6-44DB-B94D-D7B9BFC53EF6}" type="presParOf" srcId="{A08B982E-C667-459B-982E-17E42605A60A}" destId="{A224703C-842F-4782-B41A-E70B60A04A1D}" srcOrd="11" destOrd="0" presId="urn:microsoft.com/office/officeart/2005/8/layout/orgChart1"/>
    <dgm:cxn modelId="{716A6AB5-A0FB-493A-B5FE-5C9890F4B015}" type="presParOf" srcId="{A224703C-842F-4782-B41A-E70B60A04A1D}" destId="{B6865635-78C3-4469-BC46-2CE5694650BE}" srcOrd="0" destOrd="0" presId="urn:microsoft.com/office/officeart/2005/8/layout/orgChart1"/>
    <dgm:cxn modelId="{82E838A1-24F5-4B54-A828-823ADBCBF9C4}" type="presParOf" srcId="{B6865635-78C3-4469-BC46-2CE5694650BE}" destId="{07B41F13-9B4C-4B14-9E9A-A493E53BE354}" srcOrd="0" destOrd="0" presId="urn:microsoft.com/office/officeart/2005/8/layout/orgChart1"/>
    <dgm:cxn modelId="{F2BC6289-5091-4E6A-94F4-954A49912B43}" type="presParOf" srcId="{B6865635-78C3-4469-BC46-2CE5694650BE}" destId="{62124DAA-3172-4AFA-8A20-6F2B44131710}" srcOrd="1" destOrd="0" presId="urn:microsoft.com/office/officeart/2005/8/layout/orgChart1"/>
    <dgm:cxn modelId="{63D59B49-D3B9-4009-B350-A7253A61605E}" type="presParOf" srcId="{A224703C-842F-4782-B41A-E70B60A04A1D}" destId="{81BF9AA7-FD77-4C52-948B-4FE048889106}" srcOrd="1" destOrd="0" presId="urn:microsoft.com/office/officeart/2005/8/layout/orgChart1"/>
    <dgm:cxn modelId="{E198E3DC-DB35-49F7-94F5-CB12054D7E79}" type="presParOf" srcId="{A224703C-842F-4782-B41A-E70B60A04A1D}" destId="{EBB04DB6-D67C-45A0-849C-860501802E9B}" srcOrd="2" destOrd="0" presId="urn:microsoft.com/office/officeart/2005/8/layout/orgChart1"/>
    <dgm:cxn modelId="{3AEB5A5F-47AF-4D8A-B12A-2BDA79DC232A}" type="presParOf" srcId="{25817B7A-5896-4AAA-8E58-4E23A52925E1}" destId="{56E0F70B-BC9E-4076-832D-B5CD8A0EAF31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26CFF3-D67E-412F-A8D9-C49610CBE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74AF40-A269-4544-B2A0-479DADB12A40}">
      <dgm:prSet phldrT="[文本]" custT="1"/>
      <dgm:spPr/>
      <dgm:t>
        <a:bodyPr/>
        <a:lstStyle/>
        <a:p>
          <a:r>
            <a:rPr lang="en-US" altLang="zh-CN" sz="4400" dirty="0" smtClean="0"/>
            <a:t>Support</a:t>
          </a:r>
          <a:endParaRPr lang="zh-CN" altLang="en-US" sz="4400" dirty="0"/>
        </a:p>
      </dgm:t>
    </dgm:pt>
    <dgm:pt modelId="{A4AC6758-35F5-4C53-AFBF-2F03EA265943}" type="par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B13254DB-640D-4293-A97A-C500B41937BE}" type="sib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994CE199-87AC-43F1-A10B-BC0814B6FE9A}">
      <dgm:prSet phldrT="[文本]" custT="1"/>
      <dgm:spPr/>
      <dgm:t>
        <a:bodyPr/>
        <a:lstStyle/>
        <a:p>
          <a:r>
            <a:rPr lang="en-US" altLang="zh-CN" sz="3600" dirty="0" smtClean="0"/>
            <a:t>?	</a:t>
          </a:r>
          <a:endParaRPr lang="zh-CN" altLang="en-US" sz="3600" dirty="0"/>
        </a:p>
      </dgm:t>
    </dgm:pt>
    <dgm:pt modelId="{69AA7156-AD84-478D-B09E-4A4EAC04CFC6}" type="par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92D3DF0A-725D-434A-B641-317F6E9D0887}" type="sib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11C90531-257C-4AAE-A939-B0FB779D9A62}">
      <dgm:prSet phldrT="[文本]" custT="1"/>
      <dgm:spPr/>
      <dgm:t>
        <a:bodyPr/>
        <a:lstStyle/>
        <a:p>
          <a:r>
            <a:rPr lang="en-US" altLang="zh-CN" sz="3600" dirty="0" smtClean="0"/>
            <a:t>?</a:t>
          </a:r>
          <a:endParaRPr lang="zh-CN" altLang="en-US" sz="3600" dirty="0"/>
        </a:p>
      </dgm:t>
    </dgm:pt>
    <dgm:pt modelId="{FC4A3121-BF6C-448F-A8EB-6712D95742DE}" type="par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F14C5D20-891B-4660-A898-D02C44A3ECCC}" type="sib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C962D8BC-8601-4F14-8A13-EE51605CB033}">
      <dgm:prSet phldrT="[文本]" custT="1"/>
      <dgm:spPr/>
      <dgm:t>
        <a:bodyPr/>
        <a:lstStyle/>
        <a:p>
          <a:r>
            <a:rPr lang="en-US" altLang="zh-CN" sz="3600" dirty="0" smtClean="0"/>
            <a:t>?</a:t>
          </a:r>
          <a:endParaRPr lang="zh-CN" altLang="en-US" sz="3600" dirty="0"/>
        </a:p>
      </dgm:t>
    </dgm:pt>
    <dgm:pt modelId="{B909C763-E53F-4B9C-873C-3D8763800ED9}" type="par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ADD1C21-51BA-41D6-A72E-E5C634A950FE}" type="sib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217FF1F1-A9EC-4066-AE8C-9BEA3E5E0FFF}" type="pres">
      <dgm:prSet presAssocID="{1226CFF3-D67E-412F-A8D9-C49610CBE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5817B7A-5896-4AAA-8E58-4E23A52925E1}" type="pres">
      <dgm:prSet presAssocID="{EF74AF40-A269-4544-B2A0-479DADB12A40}" presName="hierRoot1" presStyleCnt="0">
        <dgm:presLayoutVars>
          <dgm:hierBranch val="init"/>
        </dgm:presLayoutVars>
      </dgm:prSet>
      <dgm:spPr/>
    </dgm:pt>
    <dgm:pt modelId="{5734E29E-44E6-4F2B-8BD7-2528C8926F3B}" type="pres">
      <dgm:prSet presAssocID="{EF74AF40-A269-4544-B2A0-479DADB12A40}" presName="rootComposite1" presStyleCnt="0"/>
      <dgm:spPr/>
    </dgm:pt>
    <dgm:pt modelId="{7C3E4851-86D9-48F9-91EF-381F8640B05A}" type="pres">
      <dgm:prSet presAssocID="{EF74AF40-A269-4544-B2A0-479DADB12A40}" presName="rootText1" presStyleLbl="node0" presStyleIdx="0" presStyleCnt="1" custScaleX="221765" custScaleY="125255" custLinFactY="-9466" custLinFactNeighborX="12163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68A100-2A31-4833-8F0B-1A6FCDC7A1E5}" type="pres">
      <dgm:prSet presAssocID="{EF74AF40-A269-4544-B2A0-479DADB12A4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08B982E-C667-459B-982E-17E42605A60A}" type="pres">
      <dgm:prSet presAssocID="{EF74AF40-A269-4544-B2A0-479DADB12A40}" presName="hierChild2" presStyleCnt="0"/>
      <dgm:spPr/>
    </dgm:pt>
    <dgm:pt modelId="{59181295-81C8-448B-9C56-CAFAEAB98132}" type="pres">
      <dgm:prSet presAssocID="{69AA7156-AD84-478D-B09E-4A4EAC04CFC6}" presName="Name37" presStyleLbl="parChTrans1D2" presStyleIdx="0" presStyleCnt="3"/>
      <dgm:spPr/>
      <dgm:t>
        <a:bodyPr/>
        <a:lstStyle/>
        <a:p>
          <a:endParaRPr lang="zh-CN" altLang="en-US"/>
        </a:p>
      </dgm:t>
    </dgm:pt>
    <dgm:pt modelId="{794529B8-D43F-44E7-9FC5-A016F591DE5C}" type="pres">
      <dgm:prSet presAssocID="{994CE199-87AC-43F1-A10B-BC0814B6FE9A}" presName="hierRoot2" presStyleCnt="0">
        <dgm:presLayoutVars>
          <dgm:hierBranch val="init"/>
        </dgm:presLayoutVars>
      </dgm:prSet>
      <dgm:spPr/>
    </dgm:pt>
    <dgm:pt modelId="{2792ECD0-8B56-46FD-A2A4-42134FBFA51C}" type="pres">
      <dgm:prSet presAssocID="{994CE199-87AC-43F1-A10B-BC0814B6FE9A}" presName="rootComposite" presStyleCnt="0"/>
      <dgm:spPr/>
    </dgm:pt>
    <dgm:pt modelId="{9D00E3AA-2367-426C-914C-19BD0B937B70}" type="pres">
      <dgm:prSet presAssocID="{994CE199-87AC-43F1-A10B-BC0814B6FE9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EEA887-5ECD-4F18-9A08-7297F06E656F}" type="pres">
      <dgm:prSet presAssocID="{994CE199-87AC-43F1-A10B-BC0814B6FE9A}" presName="rootConnector" presStyleLbl="node2" presStyleIdx="0" presStyleCnt="3"/>
      <dgm:spPr/>
      <dgm:t>
        <a:bodyPr/>
        <a:lstStyle/>
        <a:p>
          <a:endParaRPr lang="zh-CN" altLang="en-US"/>
        </a:p>
      </dgm:t>
    </dgm:pt>
    <dgm:pt modelId="{DE0055AF-1538-4BF1-A965-F04942AB47EA}" type="pres">
      <dgm:prSet presAssocID="{994CE199-87AC-43F1-A10B-BC0814B6FE9A}" presName="hierChild4" presStyleCnt="0"/>
      <dgm:spPr/>
    </dgm:pt>
    <dgm:pt modelId="{38138EA6-298D-4637-983B-5D6A485214CB}" type="pres">
      <dgm:prSet presAssocID="{994CE199-87AC-43F1-A10B-BC0814B6FE9A}" presName="hierChild5" presStyleCnt="0"/>
      <dgm:spPr/>
    </dgm:pt>
    <dgm:pt modelId="{C25C5D2F-D9C1-4335-8FF0-867568109620}" type="pres">
      <dgm:prSet presAssocID="{FC4A3121-BF6C-448F-A8EB-6712D95742DE}" presName="Name37" presStyleLbl="parChTrans1D2" presStyleIdx="1" presStyleCnt="3"/>
      <dgm:spPr/>
      <dgm:t>
        <a:bodyPr/>
        <a:lstStyle/>
        <a:p>
          <a:endParaRPr lang="zh-CN" altLang="en-US"/>
        </a:p>
      </dgm:t>
    </dgm:pt>
    <dgm:pt modelId="{C0C801CD-C3FC-483F-B9D5-9BF6667AFDF6}" type="pres">
      <dgm:prSet presAssocID="{11C90531-257C-4AAE-A939-B0FB779D9A62}" presName="hierRoot2" presStyleCnt="0">
        <dgm:presLayoutVars>
          <dgm:hierBranch val="init"/>
        </dgm:presLayoutVars>
      </dgm:prSet>
      <dgm:spPr/>
    </dgm:pt>
    <dgm:pt modelId="{00774F91-AAC8-41FF-86E3-AA426B6A4BFC}" type="pres">
      <dgm:prSet presAssocID="{11C90531-257C-4AAE-A939-B0FB779D9A62}" presName="rootComposite" presStyleCnt="0"/>
      <dgm:spPr/>
    </dgm:pt>
    <dgm:pt modelId="{C1774A51-7246-4CD9-AD0B-D00CEE6BEE95}" type="pres">
      <dgm:prSet presAssocID="{11C90531-257C-4AAE-A939-B0FB779D9A6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8E1F0E-8E60-40EF-81F9-0F8317446171}" type="pres">
      <dgm:prSet presAssocID="{11C90531-257C-4AAE-A939-B0FB779D9A62}" presName="rootConnector" presStyleLbl="node2" presStyleIdx="1" presStyleCnt="3"/>
      <dgm:spPr/>
      <dgm:t>
        <a:bodyPr/>
        <a:lstStyle/>
        <a:p>
          <a:endParaRPr lang="zh-CN" altLang="en-US"/>
        </a:p>
      </dgm:t>
    </dgm:pt>
    <dgm:pt modelId="{D8C31215-18A4-4CDC-9B42-206E18D53974}" type="pres">
      <dgm:prSet presAssocID="{11C90531-257C-4AAE-A939-B0FB779D9A62}" presName="hierChild4" presStyleCnt="0"/>
      <dgm:spPr/>
    </dgm:pt>
    <dgm:pt modelId="{AA554CDC-5C1D-4ACD-954A-BCDAB6764C2A}" type="pres">
      <dgm:prSet presAssocID="{11C90531-257C-4AAE-A939-B0FB779D9A62}" presName="hierChild5" presStyleCnt="0"/>
      <dgm:spPr/>
    </dgm:pt>
    <dgm:pt modelId="{2E6BF476-B416-4C38-B83B-EAFC7A7A143E}" type="pres">
      <dgm:prSet presAssocID="{B909C763-E53F-4B9C-873C-3D8763800ED9}" presName="Name37" presStyleLbl="parChTrans1D2" presStyleIdx="2" presStyleCnt="3"/>
      <dgm:spPr/>
      <dgm:t>
        <a:bodyPr/>
        <a:lstStyle/>
        <a:p>
          <a:endParaRPr lang="zh-CN" altLang="en-US"/>
        </a:p>
      </dgm:t>
    </dgm:pt>
    <dgm:pt modelId="{BC17C3BE-F44E-4724-8E6E-BFA319EA07CD}" type="pres">
      <dgm:prSet presAssocID="{C962D8BC-8601-4F14-8A13-EE51605CB033}" presName="hierRoot2" presStyleCnt="0">
        <dgm:presLayoutVars>
          <dgm:hierBranch val="init"/>
        </dgm:presLayoutVars>
      </dgm:prSet>
      <dgm:spPr/>
    </dgm:pt>
    <dgm:pt modelId="{B66B9762-1009-4BFD-9729-142A5EF762BD}" type="pres">
      <dgm:prSet presAssocID="{C962D8BC-8601-4F14-8A13-EE51605CB033}" presName="rootComposite" presStyleCnt="0"/>
      <dgm:spPr/>
    </dgm:pt>
    <dgm:pt modelId="{6B5637A5-6398-4D85-A97F-664DEE299B6C}" type="pres">
      <dgm:prSet presAssocID="{C962D8BC-8601-4F14-8A13-EE51605CB03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F34647D-1213-4935-8A7B-1B3067B9FB1B}" type="pres">
      <dgm:prSet presAssocID="{C962D8BC-8601-4F14-8A13-EE51605CB033}" presName="rootConnector" presStyleLbl="node2" presStyleIdx="2" presStyleCnt="3"/>
      <dgm:spPr/>
      <dgm:t>
        <a:bodyPr/>
        <a:lstStyle/>
        <a:p>
          <a:endParaRPr lang="zh-CN" altLang="en-US"/>
        </a:p>
      </dgm:t>
    </dgm:pt>
    <dgm:pt modelId="{743F28B9-051C-4033-A7A4-B07751A3E971}" type="pres">
      <dgm:prSet presAssocID="{C962D8BC-8601-4F14-8A13-EE51605CB033}" presName="hierChild4" presStyleCnt="0"/>
      <dgm:spPr/>
    </dgm:pt>
    <dgm:pt modelId="{901F50E1-7B7C-48A0-9B83-4125B552CB0B}" type="pres">
      <dgm:prSet presAssocID="{C962D8BC-8601-4F14-8A13-EE51605CB033}" presName="hierChild5" presStyleCnt="0"/>
      <dgm:spPr/>
    </dgm:pt>
    <dgm:pt modelId="{56E0F70B-BC9E-4076-832D-B5CD8A0EAF31}" type="pres">
      <dgm:prSet presAssocID="{EF74AF40-A269-4544-B2A0-479DADB12A40}" presName="hierChild3" presStyleCnt="0"/>
      <dgm:spPr/>
    </dgm:pt>
  </dgm:ptLst>
  <dgm:cxnLst>
    <dgm:cxn modelId="{BC4E1A7E-BEAC-488D-8F32-6AFC66E64697}" type="presOf" srcId="{11C90531-257C-4AAE-A939-B0FB779D9A62}" destId="{D18E1F0E-8E60-40EF-81F9-0F8317446171}" srcOrd="1" destOrd="0" presId="urn:microsoft.com/office/officeart/2005/8/layout/orgChart1"/>
    <dgm:cxn modelId="{F0090B4F-E827-4CB7-BE4B-0D9F487FA03D}" type="presOf" srcId="{994CE199-87AC-43F1-A10B-BC0814B6FE9A}" destId="{9D00E3AA-2367-426C-914C-19BD0B937B70}" srcOrd="0" destOrd="0" presId="urn:microsoft.com/office/officeart/2005/8/layout/orgChart1"/>
    <dgm:cxn modelId="{93C451D1-BE28-4226-A9EC-B9A96CA53D25}" srcId="{EF74AF40-A269-4544-B2A0-479DADB12A40}" destId="{C962D8BC-8601-4F14-8A13-EE51605CB033}" srcOrd="2" destOrd="0" parTransId="{B909C763-E53F-4B9C-873C-3D8763800ED9}" sibTransId="{4ADD1C21-51BA-41D6-A72E-E5C634A950FE}"/>
    <dgm:cxn modelId="{AD219A99-D324-4BBA-9938-36DC190CA7D5}" type="presOf" srcId="{1226CFF3-D67E-412F-A8D9-C49610CBE2EB}" destId="{217FF1F1-A9EC-4066-AE8C-9BEA3E5E0FFF}" srcOrd="0" destOrd="0" presId="urn:microsoft.com/office/officeart/2005/8/layout/orgChart1"/>
    <dgm:cxn modelId="{C67CBF2B-9A8E-4663-A119-47B428145379}" type="presOf" srcId="{EF74AF40-A269-4544-B2A0-479DADB12A40}" destId="{D668A100-2A31-4833-8F0B-1A6FCDC7A1E5}" srcOrd="1" destOrd="0" presId="urn:microsoft.com/office/officeart/2005/8/layout/orgChart1"/>
    <dgm:cxn modelId="{629CC3F9-5FBD-491B-92AD-F6A65F0BDABE}" srcId="{1226CFF3-D67E-412F-A8D9-C49610CBE2EB}" destId="{EF74AF40-A269-4544-B2A0-479DADB12A40}" srcOrd="0" destOrd="0" parTransId="{A4AC6758-35F5-4C53-AFBF-2F03EA265943}" sibTransId="{B13254DB-640D-4293-A97A-C500B41937BE}"/>
    <dgm:cxn modelId="{4678DB7A-5649-4AFD-A865-ADDBFC492F14}" srcId="{EF74AF40-A269-4544-B2A0-479DADB12A40}" destId="{11C90531-257C-4AAE-A939-B0FB779D9A62}" srcOrd="1" destOrd="0" parTransId="{FC4A3121-BF6C-448F-A8EB-6712D95742DE}" sibTransId="{F14C5D20-891B-4660-A898-D02C44A3ECCC}"/>
    <dgm:cxn modelId="{C42283F7-1B46-4306-A5CE-1BBE93FD37EA}" type="presOf" srcId="{EF74AF40-A269-4544-B2A0-479DADB12A40}" destId="{7C3E4851-86D9-48F9-91EF-381F8640B05A}" srcOrd="0" destOrd="0" presId="urn:microsoft.com/office/officeart/2005/8/layout/orgChart1"/>
    <dgm:cxn modelId="{8D23D909-5B3D-4A41-A946-D01DB82705E2}" type="presOf" srcId="{B909C763-E53F-4B9C-873C-3D8763800ED9}" destId="{2E6BF476-B416-4C38-B83B-EAFC7A7A143E}" srcOrd="0" destOrd="0" presId="urn:microsoft.com/office/officeart/2005/8/layout/orgChart1"/>
    <dgm:cxn modelId="{03527FB6-5B3F-4E52-B262-9071274F0FEB}" srcId="{EF74AF40-A269-4544-B2A0-479DADB12A40}" destId="{994CE199-87AC-43F1-A10B-BC0814B6FE9A}" srcOrd="0" destOrd="0" parTransId="{69AA7156-AD84-478D-B09E-4A4EAC04CFC6}" sibTransId="{92D3DF0A-725D-434A-B641-317F6E9D0887}"/>
    <dgm:cxn modelId="{271594D0-DE9D-4EB8-978F-DC5127EC4114}" type="presOf" srcId="{994CE199-87AC-43F1-A10B-BC0814B6FE9A}" destId="{2AEEA887-5ECD-4F18-9A08-7297F06E656F}" srcOrd="1" destOrd="0" presId="urn:microsoft.com/office/officeart/2005/8/layout/orgChart1"/>
    <dgm:cxn modelId="{55CDFE3D-6F48-4FEB-AFCB-8C649E31649F}" type="presOf" srcId="{FC4A3121-BF6C-448F-A8EB-6712D95742DE}" destId="{C25C5D2F-D9C1-4335-8FF0-867568109620}" srcOrd="0" destOrd="0" presId="urn:microsoft.com/office/officeart/2005/8/layout/orgChart1"/>
    <dgm:cxn modelId="{FB497909-CC7C-48D9-80AB-5C732123510C}" type="presOf" srcId="{C962D8BC-8601-4F14-8A13-EE51605CB033}" destId="{7F34647D-1213-4935-8A7B-1B3067B9FB1B}" srcOrd="1" destOrd="0" presId="urn:microsoft.com/office/officeart/2005/8/layout/orgChart1"/>
    <dgm:cxn modelId="{27E7F2A9-E1E4-4641-B0F1-C5DEEDD941E3}" type="presOf" srcId="{69AA7156-AD84-478D-B09E-4A4EAC04CFC6}" destId="{59181295-81C8-448B-9C56-CAFAEAB98132}" srcOrd="0" destOrd="0" presId="urn:microsoft.com/office/officeart/2005/8/layout/orgChart1"/>
    <dgm:cxn modelId="{CCD6EB27-5EFA-46AB-971F-D462B6C4FD86}" type="presOf" srcId="{C962D8BC-8601-4F14-8A13-EE51605CB033}" destId="{6B5637A5-6398-4D85-A97F-664DEE299B6C}" srcOrd="0" destOrd="0" presId="urn:microsoft.com/office/officeart/2005/8/layout/orgChart1"/>
    <dgm:cxn modelId="{8C8E3674-ED0B-4D21-A0CD-5AB4CEFB83B4}" type="presOf" srcId="{11C90531-257C-4AAE-A939-B0FB779D9A62}" destId="{C1774A51-7246-4CD9-AD0B-D00CEE6BEE95}" srcOrd="0" destOrd="0" presId="urn:microsoft.com/office/officeart/2005/8/layout/orgChart1"/>
    <dgm:cxn modelId="{23289023-3E01-4C93-A136-F4F27163CC53}" type="presParOf" srcId="{217FF1F1-A9EC-4066-AE8C-9BEA3E5E0FFF}" destId="{25817B7A-5896-4AAA-8E58-4E23A52925E1}" srcOrd="0" destOrd="0" presId="urn:microsoft.com/office/officeart/2005/8/layout/orgChart1"/>
    <dgm:cxn modelId="{77988332-FE79-43A5-9D07-6906D0BE7B2C}" type="presParOf" srcId="{25817B7A-5896-4AAA-8E58-4E23A52925E1}" destId="{5734E29E-44E6-4F2B-8BD7-2528C8926F3B}" srcOrd="0" destOrd="0" presId="urn:microsoft.com/office/officeart/2005/8/layout/orgChart1"/>
    <dgm:cxn modelId="{B4094250-940F-4CA6-8C36-E66DDA00BF72}" type="presParOf" srcId="{5734E29E-44E6-4F2B-8BD7-2528C8926F3B}" destId="{7C3E4851-86D9-48F9-91EF-381F8640B05A}" srcOrd="0" destOrd="0" presId="urn:microsoft.com/office/officeart/2005/8/layout/orgChart1"/>
    <dgm:cxn modelId="{25D12701-3269-44E0-9CA1-443BD55A07A1}" type="presParOf" srcId="{5734E29E-44E6-4F2B-8BD7-2528C8926F3B}" destId="{D668A100-2A31-4833-8F0B-1A6FCDC7A1E5}" srcOrd="1" destOrd="0" presId="urn:microsoft.com/office/officeart/2005/8/layout/orgChart1"/>
    <dgm:cxn modelId="{95677B47-F038-491C-8786-A298EDA45E04}" type="presParOf" srcId="{25817B7A-5896-4AAA-8E58-4E23A52925E1}" destId="{A08B982E-C667-459B-982E-17E42605A60A}" srcOrd="1" destOrd="0" presId="urn:microsoft.com/office/officeart/2005/8/layout/orgChart1"/>
    <dgm:cxn modelId="{F76C5954-30D9-42D1-A2FA-6CDEF0F2575A}" type="presParOf" srcId="{A08B982E-C667-459B-982E-17E42605A60A}" destId="{59181295-81C8-448B-9C56-CAFAEAB98132}" srcOrd="0" destOrd="0" presId="urn:microsoft.com/office/officeart/2005/8/layout/orgChart1"/>
    <dgm:cxn modelId="{2E33B4B7-7B52-4FE1-B3F1-FB603D4FA9DE}" type="presParOf" srcId="{A08B982E-C667-459B-982E-17E42605A60A}" destId="{794529B8-D43F-44E7-9FC5-A016F591DE5C}" srcOrd="1" destOrd="0" presId="urn:microsoft.com/office/officeart/2005/8/layout/orgChart1"/>
    <dgm:cxn modelId="{C9568D64-DF7B-4ACB-B31D-2F5C051664AB}" type="presParOf" srcId="{794529B8-D43F-44E7-9FC5-A016F591DE5C}" destId="{2792ECD0-8B56-46FD-A2A4-42134FBFA51C}" srcOrd="0" destOrd="0" presId="urn:microsoft.com/office/officeart/2005/8/layout/orgChart1"/>
    <dgm:cxn modelId="{65B2F873-CD0A-4E5A-A891-4B7C5FE959C5}" type="presParOf" srcId="{2792ECD0-8B56-46FD-A2A4-42134FBFA51C}" destId="{9D00E3AA-2367-426C-914C-19BD0B937B70}" srcOrd="0" destOrd="0" presId="urn:microsoft.com/office/officeart/2005/8/layout/orgChart1"/>
    <dgm:cxn modelId="{366BD435-4BFF-4F45-B8E0-0CAD43ABFD11}" type="presParOf" srcId="{2792ECD0-8B56-46FD-A2A4-42134FBFA51C}" destId="{2AEEA887-5ECD-4F18-9A08-7297F06E656F}" srcOrd="1" destOrd="0" presId="urn:microsoft.com/office/officeart/2005/8/layout/orgChart1"/>
    <dgm:cxn modelId="{94C55071-8418-43E3-84A0-6FFB353214A3}" type="presParOf" srcId="{794529B8-D43F-44E7-9FC5-A016F591DE5C}" destId="{DE0055AF-1538-4BF1-A965-F04942AB47EA}" srcOrd="1" destOrd="0" presId="urn:microsoft.com/office/officeart/2005/8/layout/orgChart1"/>
    <dgm:cxn modelId="{49CEBCF6-E695-4FDD-B4E0-DC9CDB55B37E}" type="presParOf" srcId="{794529B8-D43F-44E7-9FC5-A016F591DE5C}" destId="{38138EA6-298D-4637-983B-5D6A485214CB}" srcOrd="2" destOrd="0" presId="urn:microsoft.com/office/officeart/2005/8/layout/orgChart1"/>
    <dgm:cxn modelId="{81B0689F-4E81-4590-BBD5-5BFE28EBB220}" type="presParOf" srcId="{A08B982E-C667-459B-982E-17E42605A60A}" destId="{C25C5D2F-D9C1-4335-8FF0-867568109620}" srcOrd="2" destOrd="0" presId="urn:microsoft.com/office/officeart/2005/8/layout/orgChart1"/>
    <dgm:cxn modelId="{25B04D18-156E-48FF-B24F-C6AF98A319FA}" type="presParOf" srcId="{A08B982E-C667-459B-982E-17E42605A60A}" destId="{C0C801CD-C3FC-483F-B9D5-9BF6667AFDF6}" srcOrd="3" destOrd="0" presId="urn:microsoft.com/office/officeart/2005/8/layout/orgChart1"/>
    <dgm:cxn modelId="{E96B36DD-FE2D-4F2B-A08F-0B1D1A968E64}" type="presParOf" srcId="{C0C801CD-C3FC-483F-B9D5-9BF6667AFDF6}" destId="{00774F91-AAC8-41FF-86E3-AA426B6A4BFC}" srcOrd="0" destOrd="0" presId="urn:microsoft.com/office/officeart/2005/8/layout/orgChart1"/>
    <dgm:cxn modelId="{8345E3A3-86EB-4F62-92B1-C814DB9DC926}" type="presParOf" srcId="{00774F91-AAC8-41FF-86E3-AA426B6A4BFC}" destId="{C1774A51-7246-4CD9-AD0B-D00CEE6BEE95}" srcOrd="0" destOrd="0" presId="urn:microsoft.com/office/officeart/2005/8/layout/orgChart1"/>
    <dgm:cxn modelId="{9379F600-6A9C-42B1-98D4-6AFC664E2294}" type="presParOf" srcId="{00774F91-AAC8-41FF-86E3-AA426B6A4BFC}" destId="{D18E1F0E-8E60-40EF-81F9-0F8317446171}" srcOrd="1" destOrd="0" presId="urn:microsoft.com/office/officeart/2005/8/layout/orgChart1"/>
    <dgm:cxn modelId="{AA5A186B-C95B-4138-BC7D-4DDB2D45869C}" type="presParOf" srcId="{C0C801CD-C3FC-483F-B9D5-9BF6667AFDF6}" destId="{D8C31215-18A4-4CDC-9B42-206E18D53974}" srcOrd="1" destOrd="0" presId="urn:microsoft.com/office/officeart/2005/8/layout/orgChart1"/>
    <dgm:cxn modelId="{0FABE55F-2A3E-4AA5-84DE-D0DE302DE177}" type="presParOf" srcId="{C0C801CD-C3FC-483F-B9D5-9BF6667AFDF6}" destId="{AA554CDC-5C1D-4ACD-954A-BCDAB6764C2A}" srcOrd="2" destOrd="0" presId="urn:microsoft.com/office/officeart/2005/8/layout/orgChart1"/>
    <dgm:cxn modelId="{D4960611-DEEF-4E9E-AC43-45C37E063535}" type="presParOf" srcId="{A08B982E-C667-459B-982E-17E42605A60A}" destId="{2E6BF476-B416-4C38-B83B-EAFC7A7A143E}" srcOrd="4" destOrd="0" presId="urn:microsoft.com/office/officeart/2005/8/layout/orgChart1"/>
    <dgm:cxn modelId="{BF61811C-8801-4537-902B-47E4760F5479}" type="presParOf" srcId="{A08B982E-C667-459B-982E-17E42605A60A}" destId="{BC17C3BE-F44E-4724-8E6E-BFA319EA07CD}" srcOrd="5" destOrd="0" presId="urn:microsoft.com/office/officeart/2005/8/layout/orgChart1"/>
    <dgm:cxn modelId="{AC9C9F2B-4D81-4352-922F-06B2D394D72B}" type="presParOf" srcId="{BC17C3BE-F44E-4724-8E6E-BFA319EA07CD}" destId="{B66B9762-1009-4BFD-9729-142A5EF762BD}" srcOrd="0" destOrd="0" presId="urn:microsoft.com/office/officeart/2005/8/layout/orgChart1"/>
    <dgm:cxn modelId="{C32DD8B2-57F3-4935-BF83-BF36134A65B6}" type="presParOf" srcId="{B66B9762-1009-4BFD-9729-142A5EF762BD}" destId="{6B5637A5-6398-4D85-A97F-664DEE299B6C}" srcOrd="0" destOrd="0" presId="urn:microsoft.com/office/officeart/2005/8/layout/orgChart1"/>
    <dgm:cxn modelId="{F1E67192-AFFB-442F-873D-015584B5A795}" type="presParOf" srcId="{B66B9762-1009-4BFD-9729-142A5EF762BD}" destId="{7F34647D-1213-4935-8A7B-1B3067B9FB1B}" srcOrd="1" destOrd="0" presId="urn:microsoft.com/office/officeart/2005/8/layout/orgChart1"/>
    <dgm:cxn modelId="{7B1E5866-876E-43EE-B7A6-0A3A63433D6B}" type="presParOf" srcId="{BC17C3BE-F44E-4724-8E6E-BFA319EA07CD}" destId="{743F28B9-051C-4033-A7A4-B07751A3E971}" srcOrd="1" destOrd="0" presId="urn:microsoft.com/office/officeart/2005/8/layout/orgChart1"/>
    <dgm:cxn modelId="{E1C2B0BA-D790-45E0-8434-B686FC083D9E}" type="presParOf" srcId="{BC17C3BE-F44E-4724-8E6E-BFA319EA07CD}" destId="{901F50E1-7B7C-48A0-9B83-4125B552CB0B}" srcOrd="2" destOrd="0" presId="urn:microsoft.com/office/officeart/2005/8/layout/orgChart1"/>
    <dgm:cxn modelId="{5D8D9123-3AEF-48EF-92A8-B28369991B51}" type="presParOf" srcId="{25817B7A-5896-4AAA-8E58-4E23A52925E1}" destId="{56E0F70B-BC9E-4076-832D-B5CD8A0EAF31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26CFF3-D67E-412F-A8D9-C49610CBE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74AF40-A269-4544-B2A0-479DADB12A40}">
      <dgm:prSet phldrT="[文本]" custT="1"/>
      <dgm:spPr/>
      <dgm:t>
        <a:bodyPr/>
        <a:lstStyle/>
        <a:p>
          <a:r>
            <a:rPr lang="en-US" altLang="zh-CN" sz="4400" b="1" dirty="0" smtClean="0"/>
            <a:t>Support</a:t>
          </a:r>
          <a:endParaRPr lang="zh-CN" altLang="en-US" sz="4400" b="1" dirty="0"/>
        </a:p>
      </dgm:t>
    </dgm:pt>
    <dgm:pt modelId="{A4AC6758-35F5-4C53-AFBF-2F03EA265943}" type="par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B13254DB-640D-4293-A97A-C500B41937BE}" type="sib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994CE199-87AC-43F1-A10B-BC0814B6FE9A}">
      <dgm:prSet phldrT="[文本]" custT="1"/>
      <dgm:spPr/>
      <dgm:t>
        <a:bodyPr/>
        <a:lstStyle/>
        <a:p>
          <a:r>
            <a:rPr lang="en-US" altLang="zh-CN" sz="3600" dirty="0" smtClean="0"/>
            <a:t>Medical	</a:t>
          </a:r>
          <a:endParaRPr lang="zh-CN" altLang="en-US" sz="3600" dirty="0"/>
        </a:p>
      </dgm:t>
    </dgm:pt>
    <dgm:pt modelId="{69AA7156-AD84-478D-B09E-4A4EAC04CFC6}" type="par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92D3DF0A-725D-434A-B641-317F6E9D0887}" type="sib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11C90531-257C-4AAE-A939-B0FB779D9A62}">
      <dgm:prSet phldrT="[文本]" custT="1"/>
      <dgm:spPr/>
      <dgm:t>
        <a:bodyPr/>
        <a:lstStyle/>
        <a:p>
          <a:r>
            <a:rPr lang="en-US" altLang="zh-CN" sz="3600" dirty="0" smtClean="0"/>
            <a:t>Social</a:t>
          </a:r>
          <a:endParaRPr lang="zh-CN" altLang="en-US" sz="3600" dirty="0"/>
        </a:p>
      </dgm:t>
    </dgm:pt>
    <dgm:pt modelId="{FC4A3121-BF6C-448F-A8EB-6712D95742DE}" type="par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F14C5D20-891B-4660-A898-D02C44A3ECCC}" type="sib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C962D8BC-8601-4F14-8A13-EE51605CB033}">
      <dgm:prSet phldrT="[文本]" custT="1"/>
      <dgm:spPr/>
      <dgm:t>
        <a:bodyPr/>
        <a:lstStyle/>
        <a:p>
          <a:r>
            <a:rPr lang="en-US" altLang="zh-CN" sz="3600" dirty="0" smtClean="0"/>
            <a:t>Emotional</a:t>
          </a:r>
          <a:endParaRPr lang="zh-CN" altLang="en-US" sz="3600" dirty="0"/>
        </a:p>
      </dgm:t>
    </dgm:pt>
    <dgm:pt modelId="{B909C763-E53F-4B9C-873C-3D8763800ED9}" type="par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ADD1C21-51BA-41D6-A72E-E5C634A950FE}" type="sib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217FF1F1-A9EC-4066-AE8C-9BEA3E5E0FFF}" type="pres">
      <dgm:prSet presAssocID="{1226CFF3-D67E-412F-A8D9-C49610CBE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5817B7A-5896-4AAA-8E58-4E23A52925E1}" type="pres">
      <dgm:prSet presAssocID="{EF74AF40-A269-4544-B2A0-479DADB12A40}" presName="hierRoot1" presStyleCnt="0">
        <dgm:presLayoutVars>
          <dgm:hierBranch val="init"/>
        </dgm:presLayoutVars>
      </dgm:prSet>
      <dgm:spPr/>
    </dgm:pt>
    <dgm:pt modelId="{5734E29E-44E6-4F2B-8BD7-2528C8926F3B}" type="pres">
      <dgm:prSet presAssocID="{EF74AF40-A269-4544-B2A0-479DADB12A40}" presName="rootComposite1" presStyleCnt="0"/>
      <dgm:spPr/>
    </dgm:pt>
    <dgm:pt modelId="{7C3E4851-86D9-48F9-91EF-381F8640B05A}" type="pres">
      <dgm:prSet presAssocID="{EF74AF40-A269-4544-B2A0-479DADB12A40}" presName="rootText1" presStyleLbl="node0" presStyleIdx="0" presStyleCnt="1" custScaleX="221765" custScaleY="125255" custLinFactY="-9466" custLinFactNeighborX="12163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68A100-2A31-4833-8F0B-1A6FCDC7A1E5}" type="pres">
      <dgm:prSet presAssocID="{EF74AF40-A269-4544-B2A0-479DADB12A4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08B982E-C667-459B-982E-17E42605A60A}" type="pres">
      <dgm:prSet presAssocID="{EF74AF40-A269-4544-B2A0-479DADB12A40}" presName="hierChild2" presStyleCnt="0"/>
      <dgm:spPr/>
    </dgm:pt>
    <dgm:pt modelId="{59181295-81C8-448B-9C56-CAFAEAB98132}" type="pres">
      <dgm:prSet presAssocID="{69AA7156-AD84-478D-B09E-4A4EAC04CFC6}" presName="Name37" presStyleLbl="parChTrans1D2" presStyleIdx="0" presStyleCnt="3"/>
      <dgm:spPr/>
      <dgm:t>
        <a:bodyPr/>
        <a:lstStyle/>
        <a:p>
          <a:endParaRPr lang="zh-CN" altLang="en-US"/>
        </a:p>
      </dgm:t>
    </dgm:pt>
    <dgm:pt modelId="{794529B8-D43F-44E7-9FC5-A016F591DE5C}" type="pres">
      <dgm:prSet presAssocID="{994CE199-87AC-43F1-A10B-BC0814B6FE9A}" presName="hierRoot2" presStyleCnt="0">
        <dgm:presLayoutVars>
          <dgm:hierBranch val="init"/>
        </dgm:presLayoutVars>
      </dgm:prSet>
      <dgm:spPr/>
    </dgm:pt>
    <dgm:pt modelId="{2792ECD0-8B56-46FD-A2A4-42134FBFA51C}" type="pres">
      <dgm:prSet presAssocID="{994CE199-87AC-43F1-A10B-BC0814B6FE9A}" presName="rootComposite" presStyleCnt="0"/>
      <dgm:spPr/>
    </dgm:pt>
    <dgm:pt modelId="{9D00E3AA-2367-426C-914C-19BD0B937B70}" type="pres">
      <dgm:prSet presAssocID="{994CE199-87AC-43F1-A10B-BC0814B6FE9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EEA887-5ECD-4F18-9A08-7297F06E656F}" type="pres">
      <dgm:prSet presAssocID="{994CE199-87AC-43F1-A10B-BC0814B6FE9A}" presName="rootConnector" presStyleLbl="node2" presStyleIdx="0" presStyleCnt="3"/>
      <dgm:spPr/>
      <dgm:t>
        <a:bodyPr/>
        <a:lstStyle/>
        <a:p>
          <a:endParaRPr lang="zh-CN" altLang="en-US"/>
        </a:p>
      </dgm:t>
    </dgm:pt>
    <dgm:pt modelId="{DE0055AF-1538-4BF1-A965-F04942AB47EA}" type="pres">
      <dgm:prSet presAssocID="{994CE199-87AC-43F1-A10B-BC0814B6FE9A}" presName="hierChild4" presStyleCnt="0"/>
      <dgm:spPr/>
    </dgm:pt>
    <dgm:pt modelId="{38138EA6-298D-4637-983B-5D6A485214CB}" type="pres">
      <dgm:prSet presAssocID="{994CE199-87AC-43F1-A10B-BC0814B6FE9A}" presName="hierChild5" presStyleCnt="0"/>
      <dgm:spPr/>
    </dgm:pt>
    <dgm:pt modelId="{C25C5D2F-D9C1-4335-8FF0-867568109620}" type="pres">
      <dgm:prSet presAssocID="{FC4A3121-BF6C-448F-A8EB-6712D95742DE}" presName="Name37" presStyleLbl="parChTrans1D2" presStyleIdx="1" presStyleCnt="3"/>
      <dgm:spPr/>
      <dgm:t>
        <a:bodyPr/>
        <a:lstStyle/>
        <a:p>
          <a:endParaRPr lang="zh-CN" altLang="en-US"/>
        </a:p>
      </dgm:t>
    </dgm:pt>
    <dgm:pt modelId="{C0C801CD-C3FC-483F-B9D5-9BF6667AFDF6}" type="pres">
      <dgm:prSet presAssocID="{11C90531-257C-4AAE-A939-B0FB779D9A62}" presName="hierRoot2" presStyleCnt="0">
        <dgm:presLayoutVars>
          <dgm:hierBranch val="init"/>
        </dgm:presLayoutVars>
      </dgm:prSet>
      <dgm:spPr/>
    </dgm:pt>
    <dgm:pt modelId="{00774F91-AAC8-41FF-86E3-AA426B6A4BFC}" type="pres">
      <dgm:prSet presAssocID="{11C90531-257C-4AAE-A939-B0FB779D9A62}" presName="rootComposite" presStyleCnt="0"/>
      <dgm:spPr/>
    </dgm:pt>
    <dgm:pt modelId="{C1774A51-7246-4CD9-AD0B-D00CEE6BEE95}" type="pres">
      <dgm:prSet presAssocID="{11C90531-257C-4AAE-A939-B0FB779D9A6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8E1F0E-8E60-40EF-81F9-0F8317446171}" type="pres">
      <dgm:prSet presAssocID="{11C90531-257C-4AAE-A939-B0FB779D9A62}" presName="rootConnector" presStyleLbl="node2" presStyleIdx="1" presStyleCnt="3"/>
      <dgm:spPr/>
      <dgm:t>
        <a:bodyPr/>
        <a:lstStyle/>
        <a:p>
          <a:endParaRPr lang="zh-CN" altLang="en-US"/>
        </a:p>
      </dgm:t>
    </dgm:pt>
    <dgm:pt modelId="{D8C31215-18A4-4CDC-9B42-206E18D53974}" type="pres">
      <dgm:prSet presAssocID="{11C90531-257C-4AAE-A939-B0FB779D9A62}" presName="hierChild4" presStyleCnt="0"/>
      <dgm:spPr/>
    </dgm:pt>
    <dgm:pt modelId="{AA554CDC-5C1D-4ACD-954A-BCDAB6764C2A}" type="pres">
      <dgm:prSet presAssocID="{11C90531-257C-4AAE-A939-B0FB779D9A62}" presName="hierChild5" presStyleCnt="0"/>
      <dgm:spPr/>
    </dgm:pt>
    <dgm:pt modelId="{2E6BF476-B416-4C38-B83B-EAFC7A7A143E}" type="pres">
      <dgm:prSet presAssocID="{B909C763-E53F-4B9C-873C-3D8763800ED9}" presName="Name37" presStyleLbl="parChTrans1D2" presStyleIdx="2" presStyleCnt="3"/>
      <dgm:spPr/>
      <dgm:t>
        <a:bodyPr/>
        <a:lstStyle/>
        <a:p>
          <a:endParaRPr lang="zh-CN" altLang="en-US"/>
        </a:p>
      </dgm:t>
    </dgm:pt>
    <dgm:pt modelId="{BC17C3BE-F44E-4724-8E6E-BFA319EA07CD}" type="pres">
      <dgm:prSet presAssocID="{C962D8BC-8601-4F14-8A13-EE51605CB033}" presName="hierRoot2" presStyleCnt="0">
        <dgm:presLayoutVars>
          <dgm:hierBranch val="init"/>
        </dgm:presLayoutVars>
      </dgm:prSet>
      <dgm:spPr/>
    </dgm:pt>
    <dgm:pt modelId="{B66B9762-1009-4BFD-9729-142A5EF762BD}" type="pres">
      <dgm:prSet presAssocID="{C962D8BC-8601-4F14-8A13-EE51605CB033}" presName="rootComposite" presStyleCnt="0"/>
      <dgm:spPr/>
    </dgm:pt>
    <dgm:pt modelId="{6B5637A5-6398-4D85-A97F-664DEE299B6C}" type="pres">
      <dgm:prSet presAssocID="{C962D8BC-8601-4F14-8A13-EE51605CB03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F34647D-1213-4935-8A7B-1B3067B9FB1B}" type="pres">
      <dgm:prSet presAssocID="{C962D8BC-8601-4F14-8A13-EE51605CB033}" presName="rootConnector" presStyleLbl="node2" presStyleIdx="2" presStyleCnt="3"/>
      <dgm:spPr/>
      <dgm:t>
        <a:bodyPr/>
        <a:lstStyle/>
        <a:p>
          <a:endParaRPr lang="zh-CN" altLang="en-US"/>
        </a:p>
      </dgm:t>
    </dgm:pt>
    <dgm:pt modelId="{743F28B9-051C-4033-A7A4-B07751A3E971}" type="pres">
      <dgm:prSet presAssocID="{C962D8BC-8601-4F14-8A13-EE51605CB033}" presName="hierChild4" presStyleCnt="0"/>
      <dgm:spPr/>
    </dgm:pt>
    <dgm:pt modelId="{901F50E1-7B7C-48A0-9B83-4125B552CB0B}" type="pres">
      <dgm:prSet presAssocID="{C962D8BC-8601-4F14-8A13-EE51605CB033}" presName="hierChild5" presStyleCnt="0"/>
      <dgm:spPr/>
    </dgm:pt>
    <dgm:pt modelId="{56E0F70B-BC9E-4076-832D-B5CD8A0EAF31}" type="pres">
      <dgm:prSet presAssocID="{EF74AF40-A269-4544-B2A0-479DADB12A40}" presName="hierChild3" presStyleCnt="0"/>
      <dgm:spPr/>
    </dgm:pt>
  </dgm:ptLst>
  <dgm:cxnLst>
    <dgm:cxn modelId="{7CF4BD3C-D049-4B5C-949B-8A90C99B2249}" type="presOf" srcId="{EF74AF40-A269-4544-B2A0-479DADB12A40}" destId="{D668A100-2A31-4833-8F0B-1A6FCDC7A1E5}" srcOrd="1" destOrd="0" presId="urn:microsoft.com/office/officeart/2005/8/layout/orgChart1"/>
    <dgm:cxn modelId="{825C2B14-B0FD-4650-9CBE-25FF7C9BEC5C}" type="presOf" srcId="{1226CFF3-D67E-412F-A8D9-C49610CBE2EB}" destId="{217FF1F1-A9EC-4066-AE8C-9BEA3E5E0FFF}" srcOrd="0" destOrd="0" presId="urn:microsoft.com/office/officeart/2005/8/layout/orgChart1"/>
    <dgm:cxn modelId="{B6DD81EC-321E-46C2-9A37-25B5AF1AC7C2}" type="presOf" srcId="{EF74AF40-A269-4544-B2A0-479DADB12A40}" destId="{7C3E4851-86D9-48F9-91EF-381F8640B05A}" srcOrd="0" destOrd="0" presId="urn:microsoft.com/office/officeart/2005/8/layout/orgChart1"/>
    <dgm:cxn modelId="{93C451D1-BE28-4226-A9EC-B9A96CA53D25}" srcId="{EF74AF40-A269-4544-B2A0-479DADB12A40}" destId="{C962D8BC-8601-4F14-8A13-EE51605CB033}" srcOrd="2" destOrd="0" parTransId="{B909C763-E53F-4B9C-873C-3D8763800ED9}" sibTransId="{4ADD1C21-51BA-41D6-A72E-E5C634A950FE}"/>
    <dgm:cxn modelId="{8C5F4B96-0105-41AC-9E02-7F2D689FD3E1}" type="presOf" srcId="{FC4A3121-BF6C-448F-A8EB-6712D95742DE}" destId="{C25C5D2F-D9C1-4335-8FF0-867568109620}" srcOrd="0" destOrd="0" presId="urn:microsoft.com/office/officeart/2005/8/layout/orgChart1"/>
    <dgm:cxn modelId="{FF21F474-222C-4C8C-8935-197994B53E74}" type="presOf" srcId="{11C90531-257C-4AAE-A939-B0FB779D9A62}" destId="{C1774A51-7246-4CD9-AD0B-D00CEE6BEE95}" srcOrd="0" destOrd="0" presId="urn:microsoft.com/office/officeart/2005/8/layout/orgChart1"/>
    <dgm:cxn modelId="{629CC3F9-5FBD-491B-92AD-F6A65F0BDABE}" srcId="{1226CFF3-D67E-412F-A8D9-C49610CBE2EB}" destId="{EF74AF40-A269-4544-B2A0-479DADB12A40}" srcOrd="0" destOrd="0" parTransId="{A4AC6758-35F5-4C53-AFBF-2F03EA265943}" sibTransId="{B13254DB-640D-4293-A97A-C500B41937BE}"/>
    <dgm:cxn modelId="{4678DB7A-5649-4AFD-A865-ADDBFC492F14}" srcId="{EF74AF40-A269-4544-B2A0-479DADB12A40}" destId="{11C90531-257C-4AAE-A939-B0FB779D9A62}" srcOrd="1" destOrd="0" parTransId="{FC4A3121-BF6C-448F-A8EB-6712D95742DE}" sibTransId="{F14C5D20-891B-4660-A898-D02C44A3ECCC}"/>
    <dgm:cxn modelId="{B8577DCB-85C0-4796-9D48-F4452B8D2B36}" type="presOf" srcId="{994CE199-87AC-43F1-A10B-BC0814B6FE9A}" destId="{9D00E3AA-2367-426C-914C-19BD0B937B70}" srcOrd="0" destOrd="0" presId="urn:microsoft.com/office/officeart/2005/8/layout/orgChart1"/>
    <dgm:cxn modelId="{C94A7F41-63D7-4DF5-8EF0-4CA41E381D12}" type="presOf" srcId="{C962D8BC-8601-4F14-8A13-EE51605CB033}" destId="{7F34647D-1213-4935-8A7B-1B3067B9FB1B}" srcOrd="1" destOrd="0" presId="urn:microsoft.com/office/officeart/2005/8/layout/orgChart1"/>
    <dgm:cxn modelId="{3D7E892A-93B8-4039-B587-C9B1EE8D0312}" type="presOf" srcId="{C962D8BC-8601-4F14-8A13-EE51605CB033}" destId="{6B5637A5-6398-4D85-A97F-664DEE299B6C}" srcOrd="0" destOrd="0" presId="urn:microsoft.com/office/officeart/2005/8/layout/orgChart1"/>
    <dgm:cxn modelId="{03527FB6-5B3F-4E52-B262-9071274F0FEB}" srcId="{EF74AF40-A269-4544-B2A0-479DADB12A40}" destId="{994CE199-87AC-43F1-A10B-BC0814B6FE9A}" srcOrd="0" destOrd="0" parTransId="{69AA7156-AD84-478D-B09E-4A4EAC04CFC6}" sibTransId="{92D3DF0A-725D-434A-B641-317F6E9D0887}"/>
    <dgm:cxn modelId="{35D5CA07-EA32-4583-9B50-E585510BF3FA}" type="presOf" srcId="{11C90531-257C-4AAE-A939-B0FB779D9A62}" destId="{D18E1F0E-8E60-40EF-81F9-0F8317446171}" srcOrd="1" destOrd="0" presId="urn:microsoft.com/office/officeart/2005/8/layout/orgChart1"/>
    <dgm:cxn modelId="{D934BBE2-B7FF-4BB0-9477-28642719A8F7}" type="presOf" srcId="{994CE199-87AC-43F1-A10B-BC0814B6FE9A}" destId="{2AEEA887-5ECD-4F18-9A08-7297F06E656F}" srcOrd="1" destOrd="0" presId="urn:microsoft.com/office/officeart/2005/8/layout/orgChart1"/>
    <dgm:cxn modelId="{46E5ADC0-E15C-4526-AA56-16D83BF4E2E0}" type="presOf" srcId="{B909C763-E53F-4B9C-873C-3D8763800ED9}" destId="{2E6BF476-B416-4C38-B83B-EAFC7A7A143E}" srcOrd="0" destOrd="0" presId="urn:microsoft.com/office/officeart/2005/8/layout/orgChart1"/>
    <dgm:cxn modelId="{AE9F2B1F-130F-4545-B9A0-931626E7629C}" type="presOf" srcId="{69AA7156-AD84-478D-B09E-4A4EAC04CFC6}" destId="{59181295-81C8-448B-9C56-CAFAEAB98132}" srcOrd="0" destOrd="0" presId="urn:microsoft.com/office/officeart/2005/8/layout/orgChart1"/>
    <dgm:cxn modelId="{B3B274B6-C9EA-4F41-B153-935B36D94BCD}" type="presParOf" srcId="{217FF1F1-A9EC-4066-AE8C-9BEA3E5E0FFF}" destId="{25817B7A-5896-4AAA-8E58-4E23A52925E1}" srcOrd="0" destOrd="0" presId="urn:microsoft.com/office/officeart/2005/8/layout/orgChart1"/>
    <dgm:cxn modelId="{B3251A13-47E2-4EAA-9B1B-AA7FB1B7AE15}" type="presParOf" srcId="{25817B7A-5896-4AAA-8E58-4E23A52925E1}" destId="{5734E29E-44E6-4F2B-8BD7-2528C8926F3B}" srcOrd="0" destOrd="0" presId="urn:microsoft.com/office/officeart/2005/8/layout/orgChart1"/>
    <dgm:cxn modelId="{3D1E451F-943D-42B3-BD08-4AB1157BB784}" type="presParOf" srcId="{5734E29E-44E6-4F2B-8BD7-2528C8926F3B}" destId="{7C3E4851-86D9-48F9-91EF-381F8640B05A}" srcOrd="0" destOrd="0" presId="urn:microsoft.com/office/officeart/2005/8/layout/orgChart1"/>
    <dgm:cxn modelId="{10FF366A-94EA-41FF-8DA9-25DC4143F3DC}" type="presParOf" srcId="{5734E29E-44E6-4F2B-8BD7-2528C8926F3B}" destId="{D668A100-2A31-4833-8F0B-1A6FCDC7A1E5}" srcOrd="1" destOrd="0" presId="urn:microsoft.com/office/officeart/2005/8/layout/orgChart1"/>
    <dgm:cxn modelId="{CDB5AF9D-5C75-445A-A1ED-E75011395E64}" type="presParOf" srcId="{25817B7A-5896-4AAA-8E58-4E23A52925E1}" destId="{A08B982E-C667-459B-982E-17E42605A60A}" srcOrd="1" destOrd="0" presId="urn:microsoft.com/office/officeart/2005/8/layout/orgChart1"/>
    <dgm:cxn modelId="{7F7D9201-547A-45E5-8203-DBCC693E1C7C}" type="presParOf" srcId="{A08B982E-C667-459B-982E-17E42605A60A}" destId="{59181295-81C8-448B-9C56-CAFAEAB98132}" srcOrd="0" destOrd="0" presId="urn:microsoft.com/office/officeart/2005/8/layout/orgChart1"/>
    <dgm:cxn modelId="{D54E2FB6-3F28-431D-BE2C-F173378371EE}" type="presParOf" srcId="{A08B982E-C667-459B-982E-17E42605A60A}" destId="{794529B8-D43F-44E7-9FC5-A016F591DE5C}" srcOrd="1" destOrd="0" presId="urn:microsoft.com/office/officeart/2005/8/layout/orgChart1"/>
    <dgm:cxn modelId="{4D737439-1A2F-4AB4-96B5-8BE0D5D151C1}" type="presParOf" srcId="{794529B8-D43F-44E7-9FC5-A016F591DE5C}" destId="{2792ECD0-8B56-46FD-A2A4-42134FBFA51C}" srcOrd="0" destOrd="0" presId="urn:microsoft.com/office/officeart/2005/8/layout/orgChart1"/>
    <dgm:cxn modelId="{59F89F81-B559-48D2-AC45-9993E62B8334}" type="presParOf" srcId="{2792ECD0-8B56-46FD-A2A4-42134FBFA51C}" destId="{9D00E3AA-2367-426C-914C-19BD0B937B70}" srcOrd="0" destOrd="0" presId="urn:microsoft.com/office/officeart/2005/8/layout/orgChart1"/>
    <dgm:cxn modelId="{A8E97492-7877-4809-ABD6-F2C161B1A3D4}" type="presParOf" srcId="{2792ECD0-8B56-46FD-A2A4-42134FBFA51C}" destId="{2AEEA887-5ECD-4F18-9A08-7297F06E656F}" srcOrd="1" destOrd="0" presId="urn:microsoft.com/office/officeart/2005/8/layout/orgChart1"/>
    <dgm:cxn modelId="{D75924DB-3D22-4739-A6D2-485059917B0A}" type="presParOf" srcId="{794529B8-D43F-44E7-9FC5-A016F591DE5C}" destId="{DE0055AF-1538-4BF1-A965-F04942AB47EA}" srcOrd="1" destOrd="0" presId="urn:microsoft.com/office/officeart/2005/8/layout/orgChart1"/>
    <dgm:cxn modelId="{1FEC58AB-DBAD-4FA6-97D1-DB9D9125801E}" type="presParOf" srcId="{794529B8-D43F-44E7-9FC5-A016F591DE5C}" destId="{38138EA6-298D-4637-983B-5D6A485214CB}" srcOrd="2" destOrd="0" presId="urn:microsoft.com/office/officeart/2005/8/layout/orgChart1"/>
    <dgm:cxn modelId="{8F4A5C72-1A74-4C68-BE91-D7B00981ED99}" type="presParOf" srcId="{A08B982E-C667-459B-982E-17E42605A60A}" destId="{C25C5D2F-D9C1-4335-8FF0-867568109620}" srcOrd="2" destOrd="0" presId="urn:microsoft.com/office/officeart/2005/8/layout/orgChart1"/>
    <dgm:cxn modelId="{0E379C43-FBD7-4601-8203-32EBCF94379D}" type="presParOf" srcId="{A08B982E-C667-459B-982E-17E42605A60A}" destId="{C0C801CD-C3FC-483F-B9D5-9BF6667AFDF6}" srcOrd="3" destOrd="0" presId="urn:microsoft.com/office/officeart/2005/8/layout/orgChart1"/>
    <dgm:cxn modelId="{163EF244-7C2D-4985-B4A3-FA37019F0F7F}" type="presParOf" srcId="{C0C801CD-C3FC-483F-B9D5-9BF6667AFDF6}" destId="{00774F91-AAC8-41FF-86E3-AA426B6A4BFC}" srcOrd="0" destOrd="0" presId="urn:microsoft.com/office/officeart/2005/8/layout/orgChart1"/>
    <dgm:cxn modelId="{84167520-4ECB-485A-A8BD-C0DE7A8C2670}" type="presParOf" srcId="{00774F91-AAC8-41FF-86E3-AA426B6A4BFC}" destId="{C1774A51-7246-4CD9-AD0B-D00CEE6BEE95}" srcOrd="0" destOrd="0" presId="urn:microsoft.com/office/officeart/2005/8/layout/orgChart1"/>
    <dgm:cxn modelId="{A4BE7FE6-1BB0-4155-A04F-ACB2EBE0C10C}" type="presParOf" srcId="{00774F91-AAC8-41FF-86E3-AA426B6A4BFC}" destId="{D18E1F0E-8E60-40EF-81F9-0F8317446171}" srcOrd="1" destOrd="0" presId="urn:microsoft.com/office/officeart/2005/8/layout/orgChart1"/>
    <dgm:cxn modelId="{87FC84A6-CF22-4ACA-9641-965D2CE3B88D}" type="presParOf" srcId="{C0C801CD-C3FC-483F-B9D5-9BF6667AFDF6}" destId="{D8C31215-18A4-4CDC-9B42-206E18D53974}" srcOrd="1" destOrd="0" presId="urn:microsoft.com/office/officeart/2005/8/layout/orgChart1"/>
    <dgm:cxn modelId="{27C2B4F1-71C8-4560-9ABF-9A1A23C1B38D}" type="presParOf" srcId="{C0C801CD-C3FC-483F-B9D5-9BF6667AFDF6}" destId="{AA554CDC-5C1D-4ACD-954A-BCDAB6764C2A}" srcOrd="2" destOrd="0" presId="urn:microsoft.com/office/officeart/2005/8/layout/orgChart1"/>
    <dgm:cxn modelId="{7572F6D0-EF29-45CF-B0CE-C3A194ABE7C1}" type="presParOf" srcId="{A08B982E-C667-459B-982E-17E42605A60A}" destId="{2E6BF476-B416-4C38-B83B-EAFC7A7A143E}" srcOrd="4" destOrd="0" presId="urn:microsoft.com/office/officeart/2005/8/layout/orgChart1"/>
    <dgm:cxn modelId="{62E74AD3-71C1-4FE7-AD14-90420384C870}" type="presParOf" srcId="{A08B982E-C667-459B-982E-17E42605A60A}" destId="{BC17C3BE-F44E-4724-8E6E-BFA319EA07CD}" srcOrd="5" destOrd="0" presId="urn:microsoft.com/office/officeart/2005/8/layout/orgChart1"/>
    <dgm:cxn modelId="{8A23B8CA-735D-40D7-8745-05EAF7504765}" type="presParOf" srcId="{BC17C3BE-F44E-4724-8E6E-BFA319EA07CD}" destId="{B66B9762-1009-4BFD-9729-142A5EF762BD}" srcOrd="0" destOrd="0" presId="urn:microsoft.com/office/officeart/2005/8/layout/orgChart1"/>
    <dgm:cxn modelId="{F093587B-1A38-4F09-881C-6637D820AE43}" type="presParOf" srcId="{B66B9762-1009-4BFD-9729-142A5EF762BD}" destId="{6B5637A5-6398-4D85-A97F-664DEE299B6C}" srcOrd="0" destOrd="0" presId="urn:microsoft.com/office/officeart/2005/8/layout/orgChart1"/>
    <dgm:cxn modelId="{56A7E285-3F86-4C88-9C32-9C8B2922A2A8}" type="presParOf" srcId="{B66B9762-1009-4BFD-9729-142A5EF762BD}" destId="{7F34647D-1213-4935-8A7B-1B3067B9FB1B}" srcOrd="1" destOrd="0" presId="urn:microsoft.com/office/officeart/2005/8/layout/orgChart1"/>
    <dgm:cxn modelId="{966FACA8-207E-496C-8D71-68479D11E915}" type="presParOf" srcId="{BC17C3BE-F44E-4724-8E6E-BFA319EA07CD}" destId="{743F28B9-051C-4033-A7A4-B07751A3E971}" srcOrd="1" destOrd="0" presId="urn:microsoft.com/office/officeart/2005/8/layout/orgChart1"/>
    <dgm:cxn modelId="{AA8BBF7B-A7C5-4BCA-AB80-E768D4335413}" type="presParOf" srcId="{BC17C3BE-F44E-4724-8E6E-BFA319EA07CD}" destId="{901F50E1-7B7C-48A0-9B83-4125B552CB0B}" srcOrd="2" destOrd="0" presId="urn:microsoft.com/office/officeart/2005/8/layout/orgChart1"/>
    <dgm:cxn modelId="{BEAA3293-7DC9-4801-87EE-5B732398B219}" type="presParOf" srcId="{25817B7A-5896-4AAA-8E58-4E23A52925E1}" destId="{56E0F70B-BC9E-4076-832D-B5CD8A0EAF31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26CFF3-D67E-412F-A8D9-C49610CBE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74AF40-A269-4544-B2A0-479DADB12A40}">
      <dgm:prSet phldrT="[文本]" custT="1"/>
      <dgm:spPr/>
      <dgm:t>
        <a:bodyPr/>
        <a:lstStyle/>
        <a:p>
          <a:r>
            <a:rPr lang="en-US" altLang="zh-CN" sz="3600" dirty="0" smtClean="0"/>
            <a:t>Sources</a:t>
          </a:r>
        </a:p>
        <a:p>
          <a:r>
            <a:rPr lang="en-US" altLang="zh-CN" sz="3600" dirty="0" smtClean="0"/>
            <a:t>of Coverage</a:t>
          </a:r>
          <a:endParaRPr lang="zh-CN" altLang="en-US" sz="3600" dirty="0"/>
        </a:p>
      </dgm:t>
    </dgm:pt>
    <dgm:pt modelId="{A4AC6758-35F5-4C53-AFBF-2F03EA265943}" type="par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B13254DB-640D-4293-A97A-C500B41937BE}" type="sib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994CE199-87AC-43F1-A10B-BC0814B6FE9A}">
      <dgm:prSet phldrT="[文本]" custT="1"/>
      <dgm:spPr/>
      <dgm:t>
        <a:bodyPr/>
        <a:lstStyle/>
        <a:p>
          <a:r>
            <a:rPr lang="en-US" altLang="zh-CN" sz="1800" dirty="0" smtClean="0"/>
            <a:t>?	</a:t>
          </a:r>
          <a:endParaRPr lang="zh-CN" altLang="en-US" sz="1800" dirty="0"/>
        </a:p>
      </dgm:t>
    </dgm:pt>
    <dgm:pt modelId="{69AA7156-AD84-478D-B09E-4A4EAC04CFC6}" type="par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92D3DF0A-725D-434A-B641-317F6E9D0887}" type="sib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11C90531-257C-4AAE-A939-B0FB779D9A62}">
      <dgm:prSet phldrT="[文本]" custT="1"/>
      <dgm:spPr/>
      <dgm:t>
        <a:bodyPr/>
        <a:lstStyle/>
        <a:p>
          <a:r>
            <a:rPr lang="en-US" altLang="zh-CN" sz="1800" dirty="0" smtClean="0"/>
            <a:t>?</a:t>
          </a:r>
          <a:endParaRPr lang="zh-CN" altLang="en-US" sz="1800" dirty="0"/>
        </a:p>
      </dgm:t>
    </dgm:pt>
    <dgm:pt modelId="{FC4A3121-BF6C-448F-A8EB-6712D95742DE}" type="par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F14C5D20-891B-4660-A898-D02C44A3ECCC}" type="sib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C962D8BC-8601-4F14-8A13-EE51605CB033}">
      <dgm:prSet phldrT="[文本]" custT="1"/>
      <dgm:spPr/>
      <dgm:t>
        <a:bodyPr/>
        <a:lstStyle/>
        <a:p>
          <a:r>
            <a:rPr lang="en-US" altLang="zh-CN" sz="1800" dirty="0" smtClean="0"/>
            <a:t>?</a:t>
          </a:r>
          <a:endParaRPr lang="zh-CN" altLang="en-US" sz="1800" dirty="0"/>
        </a:p>
      </dgm:t>
    </dgm:pt>
    <dgm:pt modelId="{B909C763-E53F-4B9C-873C-3D8763800ED9}" type="par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ADD1C21-51BA-41D6-A72E-E5C634A950FE}" type="sib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217FF1F1-A9EC-4066-AE8C-9BEA3E5E0FFF}" type="pres">
      <dgm:prSet presAssocID="{1226CFF3-D67E-412F-A8D9-C49610CBE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5817B7A-5896-4AAA-8E58-4E23A52925E1}" type="pres">
      <dgm:prSet presAssocID="{EF74AF40-A269-4544-B2A0-479DADB12A40}" presName="hierRoot1" presStyleCnt="0">
        <dgm:presLayoutVars>
          <dgm:hierBranch val="init"/>
        </dgm:presLayoutVars>
      </dgm:prSet>
      <dgm:spPr/>
    </dgm:pt>
    <dgm:pt modelId="{5734E29E-44E6-4F2B-8BD7-2528C8926F3B}" type="pres">
      <dgm:prSet presAssocID="{EF74AF40-A269-4544-B2A0-479DADB12A40}" presName="rootComposite1" presStyleCnt="0"/>
      <dgm:spPr/>
    </dgm:pt>
    <dgm:pt modelId="{7C3E4851-86D9-48F9-91EF-381F8640B05A}" type="pres">
      <dgm:prSet presAssocID="{EF74AF40-A269-4544-B2A0-479DADB12A40}" presName="rootText1" presStyleLbl="node0" presStyleIdx="0" presStyleCnt="1" custScaleX="200671" custScaleY="139317" custLinFactY="-9466" custLinFactNeighborX="12163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68A100-2A31-4833-8F0B-1A6FCDC7A1E5}" type="pres">
      <dgm:prSet presAssocID="{EF74AF40-A269-4544-B2A0-479DADB12A4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08B982E-C667-459B-982E-17E42605A60A}" type="pres">
      <dgm:prSet presAssocID="{EF74AF40-A269-4544-B2A0-479DADB12A40}" presName="hierChild2" presStyleCnt="0"/>
      <dgm:spPr/>
    </dgm:pt>
    <dgm:pt modelId="{59181295-81C8-448B-9C56-CAFAEAB98132}" type="pres">
      <dgm:prSet presAssocID="{69AA7156-AD84-478D-B09E-4A4EAC04CFC6}" presName="Name37" presStyleLbl="parChTrans1D2" presStyleIdx="0" presStyleCnt="3"/>
      <dgm:spPr/>
      <dgm:t>
        <a:bodyPr/>
        <a:lstStyle/>
        <a:p>
          <a:endParaRPr lang="zh-CN" altLang="en-US"/>
        </a:p>
      </dgm:t>
    </dgm:pt>
    <dgm:pt modelId="{794529B8-D43F-44E7-9FC5-A016F591DE5C}" type="pres">
      <dgm:prSet presAssocID="{994CE199-87AC-43F1-A10B-BC0814B6FE9A}" presName="hierRoot2" presStyleCnt="0">
        <dgm:presLayoutVars>
          <dgm:hierBranch val="init"/>
        </dgm:presLayoutVars>
      </dgm:prSet>
      <dgm:spPr/>
    </dgm:pt>
    <dgm:pt modelId="{2792ECD0-8B56-46FD-A2A4-42134FBFA51C}" type="pres">
      <dgm:prSet presAssocID="{994CE199-87AC-43F1-A10B-BC0814B6FE9A}" presName="rootComposite" presStyleCnt="0"/>
      <dgm:spPr/>
    </dgm:pt>
    <dgm:pt modelId="{9D00E3AA-2367-426C-914C-19BD0B937B70}" type="pres">
      <dgm:prSet presAssocID="{994CE199-87AC-43F1-A10B-BC0814B6FE9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EEA887-5ECD-4F18-9A08-7297F06E656F}" type="pres">
      <dgm:prSet presAssocID="{994CE199-87AC-43F1-A10B-BC0814B6FE9A}" presName="rootConnector" presStyleLbl="node2" presStyleIdx="0" presStyleCnt="3"/>
      <dgm:spPr/>
      <dgm:t>
        <a:bodyPr/>
        <a:lstStyle/>
        <a:p>
          <a:endParaRPr lang="zh-CN" altLang="en-US"/>
        </a:p>
      </dgm:t>
    </dgm:pt>
    <dgm:pt modelId="{DE0055AF-1538-4BF1-A965-F04942AB47EA}" type="pres">
      <dgm:prSet presAssocID="{994CE199-87AC-43F1-A10B-BC0814B6FE9A}" presName="hierChild4" presStyleCnt="0"/>
      <dgm:spPr/>
    </dgm:pt>
    <dgm:pt modelId="{38138EA6-298D-4637-983B-5D6A485214CB}" type="pres">
      <dgm:prSet presAssocID="{994CE199-87AC-43F1-A10B-BC0814B6FE9A}" presName="hierChild5" presStyleCnt="0"/>
      <dgm:spPr/>
    </dgm:pt>
    <dgm:pt modelId="{C25C5D2F-D9C1-4335-8FF0-867568109620}" type="pres">
      <dgm:prSet presAssocID="{FC4A3121-BF6C-448F-A8EB-6712D95742DE}" presName="Name37" presStyleLbl="parChTrans1D2" presStyleIdx="1" presStyleCnt="3"/>
      <dgm:spPr/>
      <dgm:t>
        <a:bodyPr/>
        <a:lstStyle/>
        <a:p>
          <a:endParaRPr lang="zh-CN" altLang="en-US"/>
        </a:p>
      </dgm:t>
    </dgm:pt>
    <dgm:pt modelId="{C0C801CD-C3FC-483F-B9D5-9BF6667AFDF6}" type="pres">
      <dgm:prSet presAssocID="{11C90531-257C-4AAE-A939-B0FB779D9A62}" presName="hierRoot2" presStyleCnt="0">
        <dgm:presLayoutVars>
          <dgm:hierBranch val="init"/>
        </dgm:presLayoutVars>
      </dgm:prSet>
      <dgm:spPr/>
    </dgm:pt>
    <dgm:pt modelId="{00774F91-AAC8-41FF-86E3-AA426B6A4BFC}" type="pres">
      <dgm:prSet presAssocID="{11C90531-257C-4AAE-A939-B0FB779D9A62}" presName="rootComposite" presStyleCnt="0"/>
      <dgm:spPr/>
    </dgm:pt>
    <dgm:pt modelId="{C1774A51-7246-4CD9-AD0B-D00CEE6BEE95}" type="pres">
      <dgm:prSet presAssocID="{11C90531-257C-4AAE-A939-B0FB779D9A6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8E1F0E-8E60-40EF-81F9-0F8317446171}" type="pres">
      <dgm:prSet presAssocID="{11C90531-257C-4AAE-A939-B0FB779D9A62}" presName="rootConnector" presStyleLbl="node2" presStyleIdx="1" presStyleCnt="3"/>
      <dgm:spPr/>
      <dgm:t>
        <a:bodyPr/>
        <a:lstStyle/>
        <a:p>
          <a:endParaRPr lang="zh-CN" altLang="en-US"/>
        </a:p>
      </dgm:t>
    </dgm:pt>
    <dgm:pt modelId="{D8C31215-18A4-4CDC-9B42-206E18D53974}" type="pres">
      <dgm:prSet presAssocID="{11C90531-257C-4AAE-A939-B0FB779D9A62}" presName="hierChild4" presStyleCnt="0"/>
      <dgm:spPr/>
    </dgm:pt>
    <dgm:pt modelId="{AA554CDC-5C1D-4ACD-954A-BCDAB6764C2A}" type="pres">
      <dgm:prSet presAssocID="{11C90531-257C-4AAE-A939-B0FB779D9A62}" presName="hierChild5" presStyleCnt="0"/>
      <dgm:spPr/>
    </dgm:pt>
    <dgm:pt modelId="{2E6BF476-B416-4C38-B83B-EAFC7A7A143E}" type="pres">
      <dgm:prSet presAssocID="{B909C763-E53F-4B9C-873C-3D8763800ED9}" presName="Name37" presStyleLbl="parChTrans1D2" presStyleIdx="2" presStyleCnt="3"/>
      <dgm:spPr/>
      <dgm:t>
        <a:bodyPr/>
        <a:lstStyle/>
        <a:p>
          <a:endParaRPr lang="zh-CN" altLang="en-US"/>
        </a:p>
      </dgm:t>
    </dgm:pt>
    <dgm:pt modelId="{BC17C3BE-F44E-4724-8E6E-BFA319EA07CD}" type="pres">
      <dgm:prSet presAssocID="{C962D8BC-8601-4F14-8A13-EE51605CB033}" presName="hierRoot2" presStyleCnt="0">
        <dgm:presLayoutVars>
          <dgm:hierBranch val="init"/>
        </dgm:presLayoutVars>
      </dgm:prSet>
      <dgm:spPr/>
    </dgm:pt>
    <dgm:pt modelId="{B66B9762-1009-4BFD-9729-142A5EF762BD}" type="pres">
      <dgm:prSet presAssocID="{C962D8BC-8601-4F14-8A13-EE51605CB033}" presName="rootComposite" presStyleCnt="0"/>
      <dgm:spPr/>
    </dgm:pt>
    <dgm:pt modelId="{6B5637A5-6398-4D85-A97F-664DEE299B6C}" type="pres">
      <dgm:prSet presAssocID="{C962D8BC-8601-4F14-8A13-EE51605CB03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F34647D-1213-4935-8A7B-1B3067B9FB1B}" type="pres">
      <dgm:prSet presAssocID="{C962D8BC-8601-4F14-8A13-EE51605CB033}" presName="rootConnector" presStyleLbl="node2" presStyleIdx="2" presStyleCnt="3"/>
      <dgm:spPr/>
      <dgm:t>
        <a:bodyPr/>
        <a:lstStyle/>
        <a:p>
          <a:endParaRPr lang="zh-CN" altLang="en-US"/>
        </a:p>
      </dgm:t>
    </dgm:pt>
    <dgm:pt modelId="{743F28B9-051C-4033-A7A4-B07751A3E971}" type="pres">
      <dgm:prSet presAssocID="{C962D8BC-8601-4F14-8A13-EE51605CB033}" presName="hierChild4" presStyleCnt="0"/>
      <dgm:spPr/>
    </dgm:pt>
    <dgm:pt modelId="{901F50E1-7B7C-48A0-9B83-4125B552CB0B}" type="pres">
      <dgm:prSet presAssocID="{C962D8BC-8601-4F14-8A13-EE51605CB033}" presName="hierChild5" presStyleCnt="0"/>
      <dgm:spPr/>
    </dgm:pt>
    <dgm:pt modelId="{56E0F70B-BC9E-4076-832D-B5CD8A0EAF31}" type="pres">
      <dgm:prSet presAssocID="{EF74AF40-A269-4544-B2A0-479DADB12A40}" presName="hierChild3" presStyleCnt="0"/>
      <dgm:spPr/>
    </dgm:pt>
  </dgm:ptLst>
  <dgm:cxnLst>
    <dgm:cxn modelId="{47B3E459-EAD6-4617-8A0E-382E61E9656A}" type="presOf" srcId="{994CE199-87AC-43F1-A10B-BC0814B6FE9A}" destId="{9D00E3AA-2367-426C-914C-19BD0B937B70}" srcOrd="0" destOrd="0" presId="urn:microsoft.com/office/officeart/2005/8/layout/orgChart1"/>
    <dgm:cxn modelId="{51768F72-56BC-49B7-9D08-AC586EB3E5B6}" type="presOf" srcId="{11C90531-257C-4AAE-A939-B0FB779D9A62}" destId="{C1774A51-7246-4CD9-AD0B-D00CEE6BEE95}" srcOrd="0" destOrd="0" presId="urn:microsoft.com/office/officeart/2005/8/layout/orgChart1"/>
    <dgm:cxn modelId="{53A47DD5-30A8-4005-ADF5-D19F434AD844}" type="presOf" srcId="{C962D8BC-8601-4F14-8A13-EE51605CB033}" destId="{6B5637A5-6398-4D85-A97F-664DEE299B6C}" srcOrd="0" destOrd="0" presId="urn:microsoft.com/office/officeart/2005/8/layout/orgChart1"/>
    <dgm:cxn modelId="{93C451D1-BE28-4226-A9EC-B9A96CA53D25}" srcId="{EF74AF40-A269-4544-B2A0-479DADB12A40}" destId="{C962D8BC-8601-4F14-8A13-EE51605CB033}" srcOrd="2" destOrd="0" parTransId="{B909C763-E53F-4B9C-873C-3D8763800ED9}" sibTransId="{4ADD1C21-51BA-41D6-A72E-E5C634A950FE}"/>
    <dgm:cxn modelId="{629CC3F9-5FBD-491B-92AD-F6A65F0BDABE}" srcId="{1226CFF3-D67E-412F-A8D9-C49610CBE2EB}" destId="{EF74AF40-A269-4544-B2A0-479DADB12A40}" srcOrd="0" destOrd="0" parTransId="{A4AC6758-35F5-4C53-AFBF-2F03EA265943}" sibTransId="{B13254DB-640D-4293-A97A-C500B41937BE}"/>
    <dgm:cxn modelId="{4678DB7A-5649-4AFD-A865-ADDBFC492F14}" srcId="{EF74AF40-A269-4544-B2A0-479DADB12A40}" destId="{11C90531-257C-4AAE-A939-B0FB779D9A62}" srcOrd="1" destOrd="0" parTransId="{FC4A3121-BF6C-448F-A8EB-6712D95742DE}" sibTransId="{F14C5D20-891B-4660-A898-D02C44A3ECCC}"/>
    <dgm:cxn modelId="{6AC4A5EB-850D-4A8C-82FF-924815EFD918}" type="presOf" srcId="{69AA7156-AD84-478D-B09E-4A4EAC04CFC6}" destId="{59181295-81C8-448B-9C56-CAFAEAB98132}" srcOrd="0" destOrd="0" presId="urn:microsoft.com/office/officeart/2005/8/layout/orgChart1"/>
    <dgm:cxn modelId="{36146A1C-04FA-4F28-A16C-82DAF952EA5A}" type="presOf" srcId="{C962D8BC-8601-4F14-8A13-EE51605CB033}" destId="{7F34647D-1213-4935-8A7B-1B3067B9FB1B}" srcOrd="1" destOrd="0" presId="urn:microsoft.com/office/officeart/2005/8/layout/orgChart1"/>
    <dgm:cxn modelId="{0293C956-29BE-46CB-87D8-8D468A4BCA42}" type="presOf" srcId="{EF74AF40-A269-4544-B2A0-479DADB12A40}" destId="{7C3E4851-86D9-48F9-91EF-381F8640B05A}" srcOrd="0" destOrd="0" presId="urn:microsoft.com/office/officeart/2005/8/layout/orgChart1"/>
    <dgm:cxn modelId="{563873B0-A0EF-4B2E-A134-94138A56A1FD}" type="presOf" srcId="{EF74AF40-A269-4544-B2A0-479DADB12A40}" destId="{D668A100-2A31-4833-8F0B-1A6FCDC7A1E5}" srcOrd="1" destOrd="0" presId="urn:microsoft.com/office/officeart/2005/8/layout/orgChart1"/>
    <dgm:cxn modelId="{A7DEF0DB-8E62-40EC-B9F2-CDBD52BB7E40}" type="presOf" srcId="{1226CFF3-D67E-412F-A8D9-C49610CBE2EB}" destId="{217FF1F1-A9EC-4066-AE8C-9BEA3E5E0FFF}" srcOrd="0" destOrd="0" presId="urn:microsoft.com/office/officeart/2005/8/layout/orgChart1"/>
    <dgm:cxn modelId="{03527FB6-5B3F-4E52-B262-9071274F0FEB}" srcId="{EF74AF40-A269-4544-B2A0-479DADB12A40}" destId="{994CE199-87AC-43F1-A10B-BC0814B6FE9A}" srcOrd="0" destOrd="0" parTransId="{69AA7156-AD84-478D-B09E-4A4EAC04CFC6}" sibTransId="{92D3DF0A-725D-434A-B641-317F6E9D0887}"/>
    <dgm:cxn modelId="{DE4C4481-4BE9-487D-A4F6-9DC732BE91C8}" type="presOf" srcId="{994CE199-87AC-43F1-A10B-BC0814B6FE9A}" destId="{2AEEA887-5ECD-4F18-9A08-7297F06E656F}" srcOrd="1" destOrd="0" presId="urn:microsoft.com/office/officeart/2005/8/layout/orgChart1"/>
    <dgm:cxn modelId="{F83C3CFA-F37B-4B02-B9A0-9069A02CB34F}" type="presOf" srcId="{B909C763-E53F-4B9C-873C-3D8763800ED9}" destId="{2E6BF476-B416-4C38-B83B-EAFC7A7A143E}" srcOrd="0" destOrd="0" presId="urn:microsoft.com/office/officeart/2005/8/layout/orgChart1"/>
    <dgm:cxn modelId="{47A0CD27-C8F9-4CF8-A019-CD32D16849C3}" type="presOf" srcId="{FC4A3121-BF6C-448F-A8EB-6712D95742DE}" destId="{C25C5D2F-D9C1-4335-8FF0-867568109620}" srcOrd="0" destOrd="0" presId="urn:microsoft.com/office/officeart/2005/8/layout/orgChart1"/>
    <dgm:cxn modelId="{F37AF000-2BFA-4813-9C47-253782FEB7F5}" type="presOf" srcId="{11C90531-257C-4AAE-A939-B0FB779D9A62}" destId="{D18E1F0E-8E60-40EF-81F9-0F8317446171}" srcOrd="1" destOrd="0" presId="urn:microsoft.com/office/officeart/2005/8/layout/orgChart1"/>
    <dgm:cxn modelId="{382FB3CC-AA6C-46AD-A94B-10720ECE363D}" type="presParOf" srcId="{217FF1F1-A9EC-4066-AE8C-9BEA3E5E0FFF}" destId="{25817B7A-5896-4AAA-8E58-4E23A52925E1}" srcOrd="0" destOrd="0" presId="urn:microsoft.com/office/officeart/2005/8/layout/orgChart1"/>
    <dgm:cxn modelId="{3B86BEA2-19FE-4464-99B5-CFA5F12EAB83}" type="presParOf" srcId="{25817B7A-5896-4AAA-8E58-4E23A52925E1}" destId="{5734E29E-44E6-4F2B-8BD7-2528C8926F3B}" srcOrd="0" destOrd="0" presId="urn:microsoft.com/office/officeart/2005/8/layout/orgChart1"/>
    <dgm:cxn modelId="{96A4201E-2136-4DC2-94EA-D0BFD9286552}" type="presParOf" srcId="{5734E29E-44E6-4F2B-8BD7-2528C8926F3B}" destId="{7C3E4851-86D9-48F9-91EF-381F8640B05A}" srcOrd="0" destOrd="0" presId="urn:microsoft.com/office/officeart/2005/8/layout/orgChart1"/>
    <dgm:cxn modelId="{A27754BD-F258-4949-9281-10D05A16B916}" type="presParOf" srcId="{5734E29E-44E6-4F2B-8BD7-2528C8926F3B}" destId="{D668A100-2A31-4833-8F0B-1A6FCDC7A1E5}" srcOrd="1" destOrd="0" presId="urn:microsoft.com/office/officeart/2005/8/layout/orgChart1"/>
    <dgm:cxn modelId="{3E85C666-0E97-4E99-B3DC-9EF491D53541}" type="presParOf" srcId="{25817B7A-5896-4AAA-8E58-4E23A52925E1}" destId="{A08B982E-C667-459B-982E-17E42605A60A}" srcOrd="1" destOrd="0" presId="urn:microsoft.com/office/officeart/2005/8/layout/orgChart1"/>
    <dgm:cxn modelId="{2AC6A608-99DB-41BB-B080-0DED7E4EBE4F}" type="presParOf" srcId="{A08B982E-C667-459B-982E-17E42605A60A}" destId="{59181295-81C8-448B-9C56-CAFAEAB98132}" srcOrd="0" destOrd="0" presId="urn:microsoft.com/office/officeart/2005/8/layout/orgChart1"/>
    <dgm:cxn modelId="{F457E01A-F9E0-4D44-92D1-64965E0AA474}" type="presParOf" srcId="{A08B982E-C667-459B-982E-17E42605A60A}" destId="{794529B8-D43F-44E7-9FC5-A016F591DE5C}" srcOrd="1" destOrd="0" presId="urn:microsoft.com/office/officeart/2005/8/layout/orgChart1"/>
    <dgm:cxn modelId="{FBC32994-F48C-44E6-9037-CF034B312D3C}" type="presParOf" srcId="{794529B8-D43F-44E7-9FC5-A016F591DE5C}" destId="{2792ECD0-8B56-46FD-A2A4-42134FBFA51C}" srcOrd="0" destOrd="0" presId="urn:microsoft.com/office/officeart/2005/8/layout/orgChart1"/>
    <dgm:cxn modelId="{F9260933-01A4-48EF-A45F-5E7B0C987CA5}" type="presParOf" srcId="{2792ECD0-8B56-46FD-A2A4-42134FBFA51C}" destId="{9D00E3AA-2367-426C-914C-19BD0B937B70}" srcOrd="0" destOrd="0" presId="urn:microsoft.com/office/officeart/2005/8/layout/orgChart1"/>
    <dgm:cxn modelId="{79550FD1-92ED-4978-B46F-AFEB3DA5BD31}" type="presParOf" srcId="{2792ECD0-8B56-46FD-A2A4-42134FBFA51C}" destId="{2AEEA887-5ECD-4F18-9A08-7297F06E656F}" srcOrd="1" destOrd="0" presId="urn:microsoft.com/office/officeart/2005/8/layout/orgChart1"/>
    <dgm:cxn modelId="{D71BE68F-AAD4-40C6-A068-FB1E21C0E13B}" type="presParOf" srcId="{794529B8-D43F-44E7-9FC5-A016F591DE5C}" destId="{DE0055AF-1538-4BF1-A965-F04942AB47EA}" srcOrd="1" destOrd="0" presId="urn:microsoft.com/office/officeart/2005/8/layout/orgChart1"/>
    <dgm:cxn modelId="{9D015557-5101-4112-9473-C7A5EE488F6E}" type="presParOf" srcId="{794529B8-D43F-44E7-9FC5-A016F591DE5C}" destId="{38138EA6-298D-4637-983B-5D6A485214CB}" srcOrd="2" destOrd="0" presId="urn:microsoft.com/office/officeart/2005/8/layout/orgChart1"/>
    <dgm:cxn modelId="{65094011-44C1-4487-AC8A-E28501183FF0}" type="presParOf" srcId="{A08B982E-C667-459B-982E-17E42605A60A}" destId="{C25C5D2F-D9C1-4335-8FF0-867568109620}" srcOrd="2" destOrd="0" presId="urn:microsoft.com/office/officeart/2005/8/layout/orgChart1"/>
    <dgm:cxn modelId="{EB09320B-9D63-4385-A165-2A94E8237540}" type="presParOf" srcId="{A08B982E-C667-459B-982E-17E42605A60A}" destId="{C0C801CD-C3FC-483F-B9D5-9BF6667AFDF6}" srcOrd="3" destOrd="0" presId="urn:microsoft.com/office/officeart/2005/8/layout/orgChart1"/>
    <dgm:cxn modelId="{E77B1E70-2FA8-4207-8F7E-833B2AE5AD95}" type="presParOf" srcId="{C0C801CD-C3FC-483F-B9D5-9BF6667AFDF6}" destId="{00774F91-AAC8-41FF-86E3-AA426B6A4BFC}" srcOrd="0" destOrd="0" presId="urn:microsoft.com/office/officeart/2005/8/layout/orgChart1"/>
    <dgm:cxn modelId="{D86380B4-1278-4120-B0F6-905ADB9173EE}" type="presParOf" srcId="{00774F91-AAC8-41FF-86E3-AA426B6A4BFC}" destId="{C1774A51-7246-4CD9-AD0B-D00CEE6BEE95}" srcOrd="0" destOrd="0" presId="urn:microsoft.com/office/officeart/2005/8/layout/orgChart1"/>
    <dgm:cxn modelId="{684E1DF3-8DFA-4A07-9A3A-B178276C7FEC}" type="presParOf" srcId="{00774F91-AAC8-41FF-86E3-AA426B6A4BFC}" destId="{D18E1F0E-8E60-40EF-81F9-0F8317446171}" srcOrd="1" destOrd="0" presId="urn:microsoft.com/office/officeart/2005/8/layout/orgChart1"/>
    <dgm:cxn modelId="{4039D4F9-0397-49AA-877B-7FFD9F917727}" type="presParOf" srcId="{C0C801CD-C3FC-483F-B9D5-9BF6667AFDF6}" destId="{D8C31215-18A4-4CDC-9B42-206E18D53974}" srcOrd="1" destOrd="0" presId="urn:microsoft.com/office/officeart/2005/8/layout/orgChart1"/>
    <dgm:cxn modelId="{9180A880-1B7A-4758-9CC4-784B6A984A17}" type="presParOf" srcId="{C0C801CD-C3FC-483F-B9D5-9BF6667AFDF6}" destId="{AA554CDC-5C1D-4ACD-954A-BCDAB6764C2A}" srcOrd="2" destOrd="0" presId="urn:microsoft.com/office/officeart/2005/8/layout/orgChart1"/>
    <dgm:cxn modelId="{D1001A21-01AB-4FDE-A292-EEFA08FE9692}" type="presParOf" srcId="{A08B982E-C667-459B-982E-17E42605A60A}" destId="{2E6BF476-B416-4C38-B83B-EAFC7A7A143E}" srcOrd="4" destOrd="0" presId="urn:microsoft.com/office/officeart/2005/8/layout/orgChart1"/>
    <dgm:cxn modelId="{B47DFA05-D61B-44B8-9C9C-B3B46B879647}" type="presParOf" srcId="{A08B982E-C667-459B-982E-17E42605A60A}" destId="{BC17C3BE-F44E-4724-8E6E-BFA319EA07CD}" srcOrd="5" destOrd="0" presId="urn:microsoft.com/office/officeart/2005/8/layout/orgChart1"/>
    <dgm:cxn modelId="{80247D01-7A56-4AA3-8005-2B4AEBA1789A}" type="presParOf" srcId="{BC17C3BE-F44E-4724-8E6E-BFA319EA07CD}" destId="{B66B9762-1009-4BFD-9729-142A5EF762BD}" srcOrd="0" destOrd="0" presId="urn:microsoft.com/office/officeart/2005/8/layout/orgChart1"/>
    <dgm:cxn modelId="{1FB2D7AF-3693-4516-ADA7-691A59F2DF6B}" type="presParOf" srcId="{B66B9762-1009-4BFD-9729-142A5EF762BD}" destId="{6B5637A5-6398-4D85-A97F-664DEE299B6C}" srcOrd="0" destOrd="0" presId="urn:microsoft.com/office/officeart/2005/8/layout/orgChart1"/>
    <dgm:cxn modelId="{BDCE673A-B12F-41A2-9EC6-5B7108DC1859}" type="presParOf" srcId="{B66B9762-1009-4BFD-9729-142A5EF762BD}" destId="{7F34647D-1213-4935-8A7B-1B3067B9FB1B}" srcOrd="1" destOrd="0" presId="urn:microsoft.com/office/officeart/2005/8/layout/orgChart1"/>
    <dgm:cxn modelId="{CC8ECD88-8EF5-4A62-95DC-0A4E3CD6F4B4}" type="presParOf" srcId="{BC17C3BE-F44E-4724-8E6E-BFA319EA07CD}" destId="{743F28B9-051C-4033-A7A4-B07751A3E971}" srcOrd="1" destOrd="0" presId="urn:microsoft.com/office/officeart/2005/8/layout/orgChart1"/>
    <dgm:cxn modelId="{B6F65BA6-1849-47D6-80B8-10A9AA7AF897}" type="presParOf" srcId="{BC17C3BE-F44E-4724-8E6E-BFA319EA07CD}" destId="{901F50E1-7B7C-48A0-9B83-4125B552CB0B}" srcOrd="2" destOrd="0" presId="urn:microsoft.com/office/officeart/2005/8/layout/orgChart1"/>
    <dgm:cxn modelId="{CBD2B28A-26AA-4404-BCBB-10177F28BD7D}" type="presParOf" srcId="{25817B7A-5896-4AAA-8E58-4E23A52925E1}" destId="{56E0F70B-BC9E-4076-832D-B5CD8A0EAF31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26CFF3-D67E-412F-A8D9-C49610CBE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74AF40-A269-4544-B2A0-479DADB12A40}">
      <dgm:prSet phldrT="[文本]" custT="1"/>
      <dgm:spPr/>
      <dgm:t>
        <a:bodyPr/>
        <a:lstStyle/>
        <a:p>
          <a:r>
            <a:rPr lang="en-US" altLang="zh-CN" sz="3600" dirty="0" smtClean="0"/>
            <a:t>Sources</a:t>
          </a:r>
        </a:p>
        <a:p>
          <a:r>
            <a:rPr lang="en-US" altLang="zh-CN" sz="3600" dirty="0" smtClean="0"/>
            <a:t>of Coverage</a:t>
          </a:r>
          <a:endParaRPr lang="zh-CN" altLang="en-US" sz="3600" dirty="0"/>
        </a:p>
      </dgm:t>
    </dgm:pt>
    <dgm:pt modelId="{A4AC6758-35F5-4C53-AFBF-2F03EA265943}" type="par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B13254DB-640D-4293-A97A-C500B41937BE}" type="sib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994CE199-87AC-43F1-A10B-BC0814B6FE9A}">
      <dgm:prSet phldrT="[文本]" custT="1"/>
      <dgm:spPr/>
      <dgm:t>
        <a:bodyPr/>
        <a:lstStyle/>
        <a:p>
          <a:r>
            <a:rPr lang="en-US" altLang="zh-CN" sz="1800" dirty="0" smtClean="0"/>
            <a:t>Medicare Covers	</a:t>
          </a:r>
          <a:endParaRPr lang="zh-CN" altLang="en-US" sz="1800" dirty="0"/>
        </a:p>
      </dgm:t>
    </dgm:pt>
    <dgm:pt modelId="{69AA7156-AD84-478D-B09E-4A4EAC04CFC6}" type="par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92D3DF0A-725D-434A-B641-317F6E9D0887}" type="sib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11C90531-257C-4AAE-A939-B0FB779D9A62}">
      <dgm:prSet phldrT="[文本]" custT="1"/>
      <dgm:spPr/>
      <dgm:t>
        <a:bodyPr/>
        <a:lstStyle/>
        <a:p>
          <a:r>
            <a:rPr lang="en-US" altLang="zh-CN" sz="1800" dirty="0" smtClean="0"/>
            <a:t>Department of Veterans Affairs for Veterans</a:t>
          </a:r>
          <a:endParaRPr lang="zh-CN" altLang="en-US" sz="1800" dirty="0"/>
        </a:p>
      </dgm:t>
    </dgm:pt>
    <dgm:pt modelId="{FC4A3121-BF6C-448F-A8EB-6712D95742DE}" type="par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F14C5D20-891B-4660-A898-D02C44A3ECCC}" type="sib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C962D8BC-8601-4F14-8A13-EE51605CB033}">
      <dgm:prSet phldrT="[文本]" custT="1"/>
      <dgm:spPr/>
      <dgm:t>
        <a:bodyPr/>
        <a:lstStyle/>
        <a:p>
          <a:r>
            <a:rPr lang="en-US" altLang="zh-CN" sz="1800" dirty="0" smtClean="0"/>
            <a:t>Private Health Insurance</a:t>
          </a:r>
        </a:p>
        <a:p>
          <a:r>
            <a:rPr lang="en-US" altLang="zh-CN" sz="1800" dirty="0" smtClean="0"/>
            <a:t>Providers</a:t>
          </a:r>
          <a:endParaRPr lang="zh-CN" altLang="en-US" sz="1800" dirty="0"/>
        </a:p>
      </dgm:t>
    </dgm:pt>
    <dgm:pt modelId="{B909C763-E53F-4B9C-873C-3D8763800ED9}" type="par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4ADD1C21-51BA-41D6-A72E-E5C634A950FE}" type="sibTrans" cxnId="{93C451D1-BE28-4226-A9EC-B9A96CA53D25}">
      <dgm:prSet/>
      <dgm:spPr/>
      <dgm:t>
        <a:bodyPr/>
        <a:lstStyle/>
        <a:p>
          <a:endParaRPr lang="zh-CN" altLang="en-US"/>
        </a:p>
      </dgm:t>
    </dgm:pt>
    <dgm:pt modelId="{217FF1F1-A9EC-4066-AE8C-9BEA3E5E0FFF}" type="pres">
      <dgm:prSet presAssocID="{1226CFF3-D67E-412F-A8D9-C49610CBE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5817B7A-5896-4AAA-8E58-4E23A52925E1}" type="pres">
      <dgm:prSet presAssocID="{EF74AF40-A269-4544-B2A0-479DADB12A40}" presName="hierRoot1" presStyleCnt="0">
        <dgm:presLayoutVars>
          <dgm:hierBranch val="init"/>
        </dgm:presLayoutVars>
      </dgm:prSet>
      <dgm:spPr/>
    </dgm:pt>
    <dgm:pt modelId="{5734E29E-44E6-4F2B-8BD7-2528C8926F3B}" type="pres">
      <dgm:prSet presAssocID="{EF74AF40-A269-4544-B2A0-479DADB12A40}" presName="rootComposite1" presStyleCnt="0"/>
      <dgm:spPr/>
    </dgm:pt>
    <dgm:pt modelId="{7C3E4851-86D9-48F9-91EF-381F8640B05A}" type="pres">
      <dgm:prSet presAssocID="{EF74AF40-A269-4544-B2A0-479DADB12A40}" presName="rootText1" presStyleLbl="node0" presStyleIdx="0" presStyleCnt="1" custScaleX="200671" custScaleY="139317" custLinFactY="-9466" custLinFactNeighborX="12163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68A100-2A31-4833-8F0B-1A6FCDC7A1E5}" type="pres">
      <dgm:prSet presAssocID="{EF74AF40-A269-4544-B2A0-479DADB12A4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08B982E-C667-459B-982E-17E42605A60A}" type="pres">
      <dgm:prSet presAssocID="{EF74AF40-A269-4544-B2A0-479DADB12A40}" presName="hierChild2" presStyleCnt="0"/>
      <dgm:spPr/>
    </dgm:pt>
    <dgm:pt modelId="{59181295-81C8-448B-9C56-CAFAEAB98132}" type="pres">
      <dgm:prSet presAssocID="{69AA7156-AD84-478D-B09E-4A4EAC04CFC6}" presName="Name37" presStyleLbl="parChTrans1D2" presStyleIdx="0" presStyleCnt="3"/>
      <dgm:spPr/>
      <dgm:t>
        <a:bodyPr/>
        <a:lstStyle/>
        <a:p>
          <a:endParaRPr lang="zh-CN" altLang="en-US"/>
        </a:p>
      </dgm:t>
    </dgm:pt>
    <dgm:pt modelId="{794529B8-D43F-44E7-9FC5-A016F591DE5C}" type="pres">
      <dgm:prSet presAssocID="{994CE199-87AC-43F1-A10B-BC0814B6FE9A}" presName="hierRoot2" presStyleCnt="0">
        <dgm:presLayoutVars>
          <dgm:hierBranch val="init"/>
        </dgm:presLayoutVars>
      </dgm:prSet>
      <dgm:spPr/>
    </dgm:pt>
    <dgm:pt modelId="{2792ECD0-8B56-46FD-A2A4-42134FBFA51C}" type="pres">
      <dgm:prSet presAssocID="{994CE199-87AC-43F1-A10B-BC0814B6FE9A}" presName="rootComposite" presStyleCnt="0"/>
      <dgm:spPr/>
    </dgm:pt>
    <dgm:pt modelId="{9D00E3AA-2367-426C-914C-19BD0B937B70}" type="pres">
      <dgm:prSet presAssocID="{994CE199-87AC-43F1-A10B-BC0814B6FE9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EEA887-5ECD-4F18-9A08-7297F06E656F}" type="pres">
      <dgm:prSet presAssocID="{994CE199-87AC-43F1-A10B-BC0814B6FE9A}" presName="rootConnector" presStyleLbl="node2" presStyleIdx="0" presStyleCnt="3"/>
      <dgm:spPr/>
      <dgm:t>
        <a:bodyPr/>
        <a:lstStyle/>
        <a:p>
          <a:endParaRPr lang="zh-CN" altLang="en-US"/>
        </a:p>
      </dgm:t>
    </dgm:pt>
    <dgm:pt modelId="{DE0055AF-1538-4BF1-A965-F04942AB47EA}" type="pres">
      <dgm:prSet presAssocID="{994CE199-87AC-43F1-A10B-BC0814B6FE9A}" presName="hierChild4" presStyleCnt="0"/>
      <dgm:spPr/>
    </dgm:pt>
    <dgm:pt modelId="{38138EA6-298D-4637-983B-5D6A485214CB}" type="pres">
      <dgm:prSet presAssocID="{994CE199-87AC-43F1-A10B-BC0814B6FE9A}" presName="hierChild5" presStyleCnt="0"/>
      <dgm:spPr/>
    </dgm:pt>
    <dgm:pt modelId="{C25C5D2F-D9C1-4335-8FF0-867568109620}" type="pres">
      <dgm:prSet presAssocID="{FC4A3121-BF6C-448F-A8EB-6712D95742DE}" presName="Name37" presStyleLbl="parChTrans1D2" presStyleIdx="1" presStyleCnt="3"/>
      <dgm:spPr/>
      <dgm:t>
        <a:bodyPr/>
        <a:lstStyle/>
        <a:p>
          <a:endParaRPr lang="zh-CN" altLang="en-US"/>
        </a:p>
      </dgm:t>
    </dgm:pt>
    <dgm:pt modelId="{C0C801CD-C3FC-483F-B9D5-9BF6667AFDF6}" type="pres">
      <dgm:prSet presAssocID="{11C90531-257C-4AAE-A939-B0FB779D9A62}" presName="hierRoot2" presStyleCnt="0">
        <dgm:presLayoutVars>
          <dgm:hierBranch val="init"/>
        </dgm:presLayoutVars>
      </dgm:prSet>
      <dgm:spPr/>
    </dgm:pt>
    <dgm:pt modelId="{00774F91-AAC8-41FF-86E3-AA426B6A4BFC}" type="pres">
      <dgm:prSet presAssocID="{11C90531-257C-4AAE-A939-B0FB779D9A62}" presName="rootComposite" presStyleCnt="0"/>
      <dgm:spPr/>
    </dgm:pt>
    <dgm:pt modelId="{C1774A51-7246-4CD9-AD0B-D00CEE6BEE95}" type="pres">
      <dgm:prSet presAssocID="{11C90531-257C-4AAE-A939-B0FB779D9A6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8E1F0E-8E60-40EF-81F9-0F8317446171}" type="pres">
      <dgm:prSet presAssocID="{11C90531-257C-4AAE-A939-B0FB779D9A62}" presName="rootConnector" presStyleLbl="node2" presStyleIdx="1" presStyleCnt="3"/>
      <dgm:spPr/>
      <dgm:t>
        <a:bodyPr/>
        <a:lstStyle/>
        <a:p>
          <a:endParaRPr lang="zh-CN" altLang="en-US"/>
        </a:p>
      </dgm:t>
    </dgm:pt>
    <dgm:pt modelId="{D8C31215-18A4-4CDC-9B42-206E18D53974}" type="pres">
      <dgm:prSet presAssocID="{11C90531-257C-4AAE-A939-B0FB779D9A62}" presName="hierChild4" presStyleCnt="0"/>
      <dgm:spPr/>
    </dgm:pt>
    <dgm:pt modelId="{AA554CDC-5C1D-4ACD-954A-BCDAB6764C2A}" type="pres">
      <dgm:prSet presAssocID="{11C90531-257C-4AAE-A939-B0FB779D9A62}" presName="hierChild5" presStyleCnt="0"/>
      <dgm:spPr/>
    </dgm:pt>
    <dgm:pt modelId="{2E6BF476-B416-4C38-B83B-EAFC7A7A143E}" type="pres">
      <dgm:prSet presAssocID="{B909C763-E53F-4B9C-873C-3D8763800ED9}" presName="Name37" presStyleLbl="parChTrans1D2" presStyleIdx="2" presStyleCnt="3"/>
      <dgm:spPr/>
      <dgm:t>
        <a:bodyPr/>
        <a:lstStyle/>
        <a:p>
          <a:endParaRPr lang="zh-CN" altLang="en-US"/>
        </a:p>
      </dgm:t>
    </dgm:pt>
    <dgm:pt modelId="{BC17C3BE-F44E-4724-8E6E-BFA319EA07CD}" type="pres">
      <dgm:prSet presAssocID="{C962D8BC-8601-4F14-8A13-EE51605CB033}" presName="hierRoot2" presStyleCnt="0">
        <dgm:presLayoutVars>
          <dgm:hierBranch val="init"/>
        </dgm:presLayoutVars>
      </dgm:prSet>
      <dgm:spPr/>
    </dgm:pt>
    <dgm:pt modelId="{B66B9762-1009-4BFD-9729-142A5EF762BD}" type="pres">
      <dgm:prSet presAssocID="{C962D8BC-8601-4F14-8A13-EE51605CB033}" presName="rootComposite" presStyleCnt="0"/>
      <dgm:spPr/>
    </dgm:pt>
    <dgm:pt modelId="{6B5637A5-6398-4D85-A97F-664DEE299B6C}" type="pres">
      <dgm:prSet presAssocID="{C962D8BC-8601-4F14-8A13-EE51605CB03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F34647D-1213-4935-8A7B-1B3067B9FB1B}" type="pres">
      <dgm:prSet presAssocID="{C962D8BC-8601-4F14-8A13-EE51605CB033}" presName="rootConnector" presStyleLbl="node2" presStyleIdx="2" presStyleCnt="3"/>
      <dgm:spPr/>
      <dgm:t>
        <a:bodyPr/>
        <a:lstStyle/>
        <a:p>
          <a:endParaRPr lang="zh-CN" altLang="en-US"/>
        </a:p>
      </dgm:t>
    </dgm:pt>
    <dgm:pt modelId="{743F28B9-051C-4033-A7A4-B07751A3E971}" type="pres">
      <dgm:prSet presAssocID="{C962D8BC-8601-4F14-8A13-EE51605CB033}" presName="hierChild4" presStyleCnt="0"/>
      <dgm:spPr/>
    </dgm:pt>
    <dgm:pt modelId="{901F50E1-7B7C-48A0-9B83-4125B552CB0B}" type="pres">
      <dgm:prSet presAssocID="{C962D8BC-8601-4F14-8A13-EE51605CB033}" presName="hierChild5" presStyleCnt="0"/>
      <dgm:spPr/>
    </dgm:pt>
    <dgm:pt modelId="{56E0F70B-BC9E-4076-832D-B5CD8A0EAF31}" type="pres">
      <dgm:prSet presAssocID="{EF74AF40-A269-4544-B2A0-479DADB12A40}" presName="hierChild3" presStyleCnt="0"/>
      <dgm:spPr/>
    </dgm:pt>
  </dgm:ptLst>
  <dgm:cxnLst>
    <dgm:cxn modelId="{74379A85-CEE3-4903-B2B3-54731ADEA5A5}" type="presOf" srcId="{EF74AF40-A269-4544-B2A0-479DADB12A40}" destId="{7C3E4851-86D9-48F9-91EF-381F8640B05A}" srcOrd="0" destOrd="0" presId="urn:microsoft.com/office/officeart/2005/8/layout/orgChart1"/>
    <dgm:cxn modelId="{E4F153FE-C9DA-4A2B-8712-46E2F2C78D37}" type="presOf" srcId="{C962D8BC-8601-4F14-8A13-EE51605CB033}" destId="{6B5637A5-6398-4D85-A97F-664DEE299B6C}" srcOrd="0" destOrd="0" presId="urn:microsoft.com/office/officeart/2005/8/layout/orgChart1"/>
    <dgm:cxn modelId="{93C451D1-BE28-4226-A9EC-B9A96CA53D25}" srcId="{EF74AF40-A269-4544-B2A0-479DADB12A40}" destId="{C962D8BC-8601-4F14-8A13-EE51605CB033}" srcOrd="2" destOrd="0" parTransId="{B909C763-E53F-4B9C-873C-3D8763800ED9}" sibTransId="{4ADD1C21-51BA-41D6-A72E-E5C634A950FE}"/>
    <dgm:cxn modelId="{C5003CC4-5CA0-43AC-926B-F147EE503B45}" type="presOf" srcId="{994CE199-87AC-43F1-A10B-BC0814B6FE9A}" destId="{9D00E3AA-2367-426C-914C-19BD0B937B70}" srcOrd="0" destOrd="0" presId="urn:microsoft.com/office/officeart/2005/8/layout/orgChart1"/>
    <dgm:cxn modelId="{629CC3F9-5FBD-491B-92AD-F6A65F0BDABE}" srcId="{1226CFF3-D67E-412F-A8D9-C49610CBE2EB}" destId="{EF74AF40-A269-4544-B2A0-479DADB12A40}" srcOrd="0" destOrd="0" parTransId="{A4AC6758-35F5-4C53-AFBF-2F03EA265943}" sibTransId="{B13254DB-640D-4293-A97A-C500B41937BE}"/>
    <dgm:cxn modelId="{4678DB7A-5649-4AFD-A865-ADDBFC492F14}" srcId="{EF74AF40-A269-4544-B2A0-479DADB12A40}" destId="{11C90531-257C-4AAE-A939-B0FB779D9A62}" srcOrd="1" destOrd="0" parTransId="{FC4A3121-BF6C-448F-A8EB-6712D95742DE}" sibTransId="{F14C5D20-891B-4660-A898-D02C44A3ECCC}"/>
    <dgm:cxn modelId="{3D561BD7-FA48-4B12-BCA7-ED10EB6BB8F6}" type="presOf" srcId="{994CE199-87AC-43F1-A10B-BC0814B6FE9A}" destId="{2AEEA887-5ECD-4F18-9A08-7297F06E656F}" srcOrd="1" destOrd="0" presId="urn:microsoft.com/office/officeart/2005/8/layout/orgChart1"/>
    <dgm:cxn modelId="{EF068319-9767-4212-9D01-BDE4AC386698}" type="presOf" srcId="{C962D8BC-8601-4F14-8A13-EE51605CB033}" destId="{7F34647D-1213-4935-8A7B-1B3067B9FB1B}" srcOrd="1" destOrd="0" presId="urn:microsoft.com/office/officeart/2005/8/layout/orgChart1"/>
    <dgm:cxn modelId="{1C95A764-741E-4EB1-B52B-6B95FD00AF19}" type="presOf" srcId="{69AA7156-AD84-478D-B09E-4A4EAC04CFC6}" destId="{59181295-81C8-448B-9C56-CAFAEAB98132}" srcOrd="0" destOrd="0" presId="urn:microsoft.com/office/officeart/2005/8/layout/orgChart1"/>
    <dgm:cxn modelId="{03527FB6-5B3F-4E52-B262-9071274F0FEB}" srcId="{EF74AF40-A269-4544-B2A0-479DADB12A40}" destId="{994CE199-87AC-43F1-A10B-BC0814B6FE9A}" srcOrd="0" destOrd="0" parTransId="{69AA7156-AD84-478D-B09E-4A4EAC04CFC6}" sibTransId="{92D3DF0A-725D-434A-B641-317F6E9D0887}"/>
    <dgm:cxn modelId="{44485B39-B4D8-443F-9521-F7C4C269F5C8}" type="presOf" srcId="{11C90531-257C-4AAE-A939-B0FB779D9A62}" destId="{C1774A51-7246-4CD9-AD0B-D00CEE6BEE95}" srcOrd="0" destOrd="0" presId="urn:microsoft.com/office/officeart/2005/8/layout/orgChart1"/>
    <dgm:cxn modelId="{790923A6-11E1-4796-8994-65F16F57CAB6}" type="presOf" srcId="{EF74AF40-A269-4544-B2A0-479DADB12A40}" destId="{D668A100-2A31-4833-8F0B-1A6FCDC7A1E5}" srcOrd="1" destOrd="0" presId="urn:microsoft.com/office/officeart/2005/8/layout/orgChart1"/>
    <dgm:cxn modelId="{489C44BC-5D20-447F-BFA8-216930867911}" type="presOf" srcId="{11C90531-257C-4AAE-A939-B0FB779D9A62}" destId="{D18E1F0E-8E60-40EF-81F9-0F8317446171}" srcOrd="1" destOrd="0" presId="urn:microsoft.com/office/officeart/2005/8/layout/orgChart1"/>
    <dgm:cxn modelId="{E779AC6A-8664-4C8F-84EF-0E19E5542141}" type="presOf" srcId="{FC4A3121-BF6C-448F-A8EB-6712D95742DE}" destId="{C25C5D2F-D9C1-4335-8FF0-867568109620}" srcOrd="0" destOrd="0" presId="urn:microsoft.com/office/officeart/2005/8/layout/orgChart1"/>
    <dgm:cxn modelId="{43BC1B6E-3C03-4D1D-BC47-EF2FD0110301}" type="presOf" srcId="{B909C763-E53F-4B9C-873C-3D8763800ED9}" destId="{2E6BF476-B416-4C38-B83B-EAFC7A7A143E}" srcOrd="0" destOrd="0" presId="urn:microsoft.com/office/officeart/2005/8/layout/orgChart1"/>
    <dgm:cxn modelId="{EF021330-DF6E-4F30-A630-4EBD24A26A58}" type="presOf" srcId="{1226CFF3-D67E-412F-A8D9-C49610CBE2EB}" destId="{217FF1F1-A9EC-4066-AE8C-9BEA3E5E0FFF}" srcOrd="0" destOrd="0" presId="urn:microsoft.com/office/officeart/2005/8/layout/orgChart1"/>
    <dgm:cxn modelId="{A35659CE-8F06-4B7F-84A5-C6361A0F4F72}" type="presParOf" srcId="{217FF1F1-A9EC-4066-AE8C-9BEA3E5E0FFF}" destId="{25817B7A-5896-4AAA-8E58-4E23A52925E1}" srcOrd="0" destOrd="0" presId="urn:microsoft.com/office/officeart/2005/8/layout/orgChart1"/>
    <dgm:cxn modelId="{8898C7E5-557A-4403-ACDE-B134F5227E50}" type="presParOf" srcId="{25817B7A-5896-4AAA-8E58-4E23A52925E1}" destId="{5734E29E-44E6-4F2B-8BD7-2528C8926F3B}" srcOrd="0" destOrd="0" presId="urn:microsoft.com/office/officeart/2005/8/layout/orgChart1"/>
    <dgm:cxn modelId="{FEA8E370-B734-445B-8F9C-3BC849F07377}" type="presParOf" srcId="{5734E29E-44E6-4F2B-8BD7-2528C8926F3B}" destId="{7C3E4851-86D9-48F9-91EF-381F8640B05A}" srcOrd="0" destOrd="0" presId="urn:microsoft.com/office/officeart/2005/8/layout/orgChart1"/>
    <dgm:cxn modelId="{3B8B995A-B384-44A0-8408-D93E109A4CCC}" type="presParOf" srcId="{5734E29E-44E6-4F2B-8BD7-2528C8926F3B}" destId="{D668A100-2A31-4833-8F0B-1A6FCDC7A1E5}" srcOrd="1" destOrd="0" presId="urn:microsoft.com/office/officeart/2005/8/layout/orgChart1"/>
    <dgm:cxn modelId="{662EC543-7CA8-45B4-8CBD-F985CC9A81E3}" type="presParOf" srcId="{25817B7A-5896-4AAA-8E58-4E23A52925E1}" destId="{A08B982E-C667-459B-982E-17E42605A60A}" srcOrd="1" destOrd="0" presId="urn:microsoft.com/office/officeart/2005/8/layout/orgChart1"/>
    <dgm:cxn modelId="{1D543EE6-50E2-4CEC-938D-B55B912D45BE}" type="presParOf" srcId="{A08B982E-C667-459B-982E-17E42605A60A}" destId="{59181295-81C8-448B-9C56-CAFAEAB98132}" srcOrd="0" destOrd="0" presId="urn:microsoft.com/office/officeart/2005/8/layout/orgChart1"/>
    <dgm:cxn modelId="{54BBB5B3-B45F-46CB-8A45-24AFA6FDE051}" type="presParOf" srcId="{A08B982E-C667-459B-982E-17E42605A60A}" destId="{794529B8-D43F-44E7-9FC5-A016F591DE5C}" srcOrd="1" destOrd="0" presId="urn:microsoft.com/office/officeart/2005/8/layout/orgChart1"/>
    <dgm:cxn modelId="{27F986EF-4408-426E-B552-3BA32A445A32}" type="presParOf" srcId="{794529B8-D43F-44E7-9FC5-A016F591DE5C}" destId="{2792ECD0-8B56-46FD-A2A4-42134FBFA51C}" srcOrd="0" destOrd="0" presId="urn:microsoft.com/office/officeart/2005/8/layout/orgChart1"/>
    <dgm:cxn modelId="{1888FD0A-AC56-4E3F-9A21-42FDB60CD1EC}" type="presParOf" srcId="{2792ECD0-8B56-46FD-A2A4-42134FBFA51C}" destId="{9D00E3AA-2367-426C-914C-19BD0B937B70}" srcOrd="0" destOrd="0" presId="urn:microsoft.com/office/officeart/2005/8/layout/orgChart1"/>
    <dgm:cxn modelId="{51CC00CE-BFCF-4FEA-8018-04572B14F00D}" type="presParOf" srcId="{2792ECD0-8B56-46FD-A2A4-42134FBFA51C}" destId="{2AEEA887-5ECD-4F18-9A08-7297F06E656F}" srcOrd="1" destOrd="0" presId="urn:microsoft.com/office/officeart/2005/8/layout/orgChart1"/>
    <dgm:cxn modelId="{A3C61DCE-20FE-4D9B-852B-A119EB1F7527}" type="presParOf" srcId="{794529B8-D43F-44E7-9FC5-A016F591DE5C}" destId="{DE0055AF-1538-4BF1-A965-F04942AB47EA}" srcOrd="1" destOrd="0" presId="urn:microsoft.com/office/officeart/2005/8/layout/orgChart1"/>
    <dgm:cxn modelId="{44D4A11B-CA96-44C5-8947-002863C38369}" type="presParOf" srcId="{794529B8-D43F-44E7-9FC5-A016F591DE5C}" destId="{38138EA6-298D-4637-983B-5D6A485214CB}" srcOrd="2" destOrd="0" presId="urn:microsoft.com/office/officeart/2005/8/layout/orgChart1"/>
    <dgm:cxn modelId="{A5513C87-3981-493D-BF9B-69B92CFE9FC0}" type="presParOf" srcId="{A08B982E-C667-459B-982E-17E42605A60A}" destId="{C25C5D2F-D9C1-4335-8FF0-867568109620}" srcOrd="2" destOrd="0" presId="urn:microsoft.com/office/officeart/2005/8/layout/orgChart1"/>
    <dgm:cxn modelId="{9CEEC1AC-2061-4689-8C2F-604D18F958A0}" type="presParOf" srcId="{A08B982E-C667-459B-982E-17E42605A60A}" destId="{C0C801CD-C3FC-483F-B9D5-9BF6667AFDF6}" srcOrd="3" destOrd="0" presId="urn:microsoft.com/office/officeart/2005/8/layout/orgChart1"/>
    <dgm:cxn modelId="{2FBFE9F3-FB7B-463A-96EF-A02CA7965974}" type="presParOf" srcId="{C0C801CD-C3FC-483F-B9D5-9BF6667AFDF6}" destId="{00774F91-AAC8-41FF-86E3-AA426B6A4BFC}" srcOrd="0" destOrd="0" presId="urn:microsoft.com/office/officeart/2005/8/layout/orgChart1"/>
    <dgm:cxn modelId="{E405E9A1-CC1F-4E56-A1B7-9358D6908FF2}" type="presParOf" srcId="{00774F91-AAC8-41FF-86E3-AA426B6A4BFC}" destId="{C1774A51-7246-4CD9-AD0B-D00CEE6BEE95}" srcOrd="0" destOrd="0" presId="urn:microsoft.com/office/officeart/2005/8/layout/orgChart1"/>
    <dgm:cxn modelId="{F5B1AE08-3E41-4497-95B8-86468A049DE6}" type="presParOf" srcId="{00774F91-AAC8-41FF-86E3-AA426B6A4BFC}" destId="{D18E1F0E-8E60-40EF-81F9-0F8317446171}" srcOrd="1" destOrd="0" presId="urn:microsoft.com/office/officeart/2005/8/layout/orgChart1"/>
    <dgm:cxn modelId="{321D92A6-DEB3-4168-8E7E-DE1E0D7D1C78}" type="presParOf" srcId="{C0C801CD-C3FC-483F-B9D5-9BF6667AFDF6}" destId="{D8C31215-18A4-4CDC-9B42-206E18D53974}" srcOrd="1" destOrd="0" presId="urn:microsoft.com/office/officeart/2005/8/layout/orgChart1"/>
    <dgm:cxn modelId="{079C30F7-1E47-409F-B5E2-1C04B15362C5}" type="presParOf" srcId="{C0C801CD-C3FC-483F-B9D5-9BF6667AFDF6}" destId="{AA554CDC-5C1D-4ACD-954A-BCDAB6764C2A}" srcOrd="2" destOrd="0" presId="urn:microsoft.com/office/officeart/2005/8/layout/orgChart1"/>
    <dgm:cxn modelId="{5BC53E89-5709-49A5-ABA8-171151988400}" type="presParOf" srcId="{A08B982E-C667-459B-982E-17E42605A60A}" destId="{2E6BF476-B416-4C38-B83B-EAFC7A7A143E}" srcOrd="4" destOrd="0" presId="urn:microsoft.com/office/officeart/2005/8/layout/orgChart1"/>
    <dgm:cxn modelId="{65ED33DC-18B2-44C2-8F8A-C63A643F941B}" type="presParOf" srcId="{A08B982E-C667-459B-982E-17E42605A60A}" destId="{BC17C3BE-F44E-4724-8E6E-BFA319EA07CD}" srcOrd="5" destOrd="0" presId="urn:microsoft.com/office/officeart/2005/8/layout/orgChart1"/>
    <dgm:cxn modelId="{03D0D963-0919-4B6B-A711-D2723342F4DF}" type="presParOf" srcId="{BC17C3BE-F44E-4724-8E6E-BFA319EA07CD}" destId="{B66B9762-1009-4BFD-9729-142A5EF762BD}" srcOrd="0" destOrd="0" presId="urn:microsoft.com/office/officeart/2005/8/layout/orgChart1"/>
    <dgm:cxn modelId="{434AC787-9D60-476A-9934-10937295E6EB}" type="presParOf" srcId="{B66B9762-1009-4BFD-9729-142A5EF762BD}" destId="{6B5637A5-6398-4D85-A97F-664DEE299B6C}" srcOrd="0" destOrd="0" presId="urn:microsoft.com/office/officeart/2005/8/layout/orgChart1"/>
    <dgm:cxn modelId="{642E8725-9EEB-46EE-9458-29DF42CF2D11}" type="presParOf" srcId="{B66B9762-1009-4BFD-9729-142A5EF762BD}" destId="{7F34647D-1213-4935-8A7B-1B3067B9FB1B}" srcOrd="1" destOrd="0" presId="urn:microsoft.com/office/officeart/2005/8/layout/orgChart1"/>
    <dgm:cxn modelId="{5651283B-1307-4372-A8CB-91C0C77915B8}" type="presParOf" srcId="{BC17C3BE-F44E-4724-8E6E-BFA319EA07CD}" destId="{743F28B9-051C-4033-A7A4-B07751A3E971}" srcOrd="1" destOrd="0" presId="urn:microsoft.com/office/officeart/2005/8/layout/orgChart1"/>
    <dgm:cxn modelId="{1CE3E9C2-A6C9-48ED-8EE3-9814CF84B84F}" type="presParOf" srcId="{BC17C3BE-F44E-4724-8E6E-BFA319EA07CD}" destId="{901F50E1-7B7C-48A0-9B83-4125B552CB0B}" srcOrd="2" destOrd="0" presId="urn:microsoft.com/office/officeart/2005/8/layout/orgChart1"/>
    <dgm:cxn modelId="{DA6888DE-8E61-41AD-A289-47A3DC989710}" type="presParOf" srcId="{25817B7A-5896-4AAA-8E58-4E23A52925E1}" destId="{56E0F70B-BC9E-4076-832D-B5CD8A0EAF31}" srcOrd="2" destOrd="0" presId="urn:microsoft.com/office/officeart/2005/8/layout/orgChar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26CFF3-D67E-412F-A8D9-C49610CBE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74AF40-A269-4544-B2A0-479DADB12A40}">
      <dgm:prSet phldrT="[文本]" custT="1"/>
      <dgm:spPr/>
      <dgm:t>
        <a:bodyPr/>
        <a:lstStyle/>
        <a:p>
          <a:r>
            <a:rPr lang="en-US" altLang="zh-CN" sz="3600" dirty="0" smtClean="0"/>
            <a:t>Choices/Options</a:t>
          </a:r>
        </a:p>
        <a:p>
          <a:r>
            <a:rPr lang="en-US" altLang="zh-CN" sz="3600" dirty="0" smtClean="0"/>
            <a:t>in Palliative Care</a:t>
          </a:r>
          <a:endParaRPr lang="zh-CN" altLang="en-US" sz="3600" dirty="0"/>
        </a:p>
      </dgm:t>
    </dgm:pt>
    <dgm:pt modelId="{A4AC6758-35F5-4C53-AFBF-2F03EA265943}" type="par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B13254DB-640D-4293-A97A-C500B41937BE}" type="sib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994CE199-87AC-43F1-A10B-BC0814B6FE9A}">
      <dgm:prSet phldrT="[文本]" custT="1"/>
      <dgm:spPr/>
      <dgm:t>
        <a:bodyPr/>
        <a:lstStyle/>
        <a:p>
          <a:r>
            <a:rPr lang="en-US" altLang="zh-CN" sz="1800" dirty="0" smtClean="0"/>
            <a:t>Treatment</a:t>
          </a:r>
        </a:p>
        <a:p>
          <a:r>
            <a:rPr lang="en-US" altLang="zh-CN" sz="1800" dirty="0" smtClean="0"/>
            <a:t>to cure a terminal disease</a:t>
          </a:r>
        </a:p>
        <a:p>
          <a:endParaRPr lang="zh-CN" altLang="en-US" sz="1800" dirty="0"/>
        </a:p>
      </dgm:t>
    </dgm:pt>
    <dgm:pt modelId="{69AA7156-AD84-478D-B09E-4A4EAC04CFC6}" type="par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92D3DF0A-725D-434A-B641-317F6E9D0887}" type="sib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11C90531-257C-4AAE-A939-B0FB779D9A62}">
      <dgm:prSet phldrT="[文本]" custT="1"/>
      <dgm:spPr/>
      <dgm:t>
        <a:bodyPr/>
        <a:lstStyle/>
        <a:p>
          <a:r>
            <a:rPr lang="en-US" altLang="zh-CN" sz="1800" dirty="0" smtClean="0"/>
            <a:t>Comfort Care</a:t>
          </a:r>
          <a:endParaRPr lang="zh-CN" altLang="en-US" sz="1800" dirty="0"/>
        </a:p>
      </dgm:t>
    </dgm:pt>
    <dgm:pt modelId="{FC4A3121-BF6C-448F-A8EB-6712D95742DE}" type="par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F14C5D20-891B-4660-A898-D02C44A3ECCC}" type="sib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217FF1F1-A9EC-4066-AE8C-9BEA3E5E0FFF}" type="pres">
      <dgm:prSet presAssocID="{1226CFF3-D67E-412F-A8D9-C49610CBE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5817B7A-5896-4AAA-8E58-4E23A52925E1}" type="pres">
      <dgm:prSet presAssocID="{EF74AF40-A269-4544-B2A0-479DADB12A40}" presName="hierRoot1" presStyleCnt="0">
        <dgm:presLayoutVars>
          <dgm:hierBranch val="init"/>
        </dgm:presLayoutVars>
      </dgm:prSet>
      <dgm:spPr/>
    </dgm:pt>
    <dgm:pt modelId="{5734E29E-44E6-4F2B-8BD7-2528C8926F3B}" type="pres">
      <dgm:prSet presAssocID="{EF74AF40-A269-4544-B2A0-479DADB12A40}" presName="rootComposite1" presStyleCnt="0"/>
      <dgm:spPr/>
    </dgm:pt>
    <dgm:pt modelId="{7C3E4851-86D9-48F9-91EF-381F8640B05A}" type="pres">
      <dgm:prSet presAssocID="{EF74AF40-A269-4544-B2A0-479DADB12A40}" presName="rootText1" presStyleLbl="node0" presStyleIdx="0" presStyleCnt="1" custScaleX="200671" custScaleY="139317" custLinFactY="-9466" custLinFactNeighborX="12163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68A100-2A31-4833-8F0B-1A6FCDC7A1E5}" type="pres">
      <dgm:prSet presAssocID="{EF74AF40-A269-4544-B2A0-479DADB12A4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08B982E-C667-459B-982E-17E42605A60A}" type="pres">
      <dgm:prSet presAssocID="{EF74AF40-A269-4544-B2A0-479DADB12A40}" presName="hierChild2" presStyleCnt="0"/>
      <dgm:spPr/>
    </dgm:pt>
    <dgm:pt modelId="{59181295-81C8-448B-9C56-CAFAEAB98132}" type="pres">
      <dgm:prSet presAssocID="{69AA7156-AD84-478D-B09E-4A4EAC04CFC6}" presName="Name37" presStyleLbl="parChTrans1D2" presStyleIdx="0" presStyleCnt="2"/>
      <dgm:spPr/>
      <dgm:t>
        <a:bodyPr/>
        <a:lstStyle/>
        <a:p>
          <a:endParaRPr lang="zh-CN" altLang="en-US"/>
        </a:p>
      </dgm:t>
    </dgm:pt>
    <dgm:pt modelId="{794529B8-D43F-44E7-9FC5-A016F591DE5C}" type="pres">
      <dgm:prSet presAssocID="{994CE199-87AC-43F1-A10B-BC0814B6FE9A}" presName="hierRoot2" presStyleCnt="0">
        <dgm:presLayoutVars>
          <dgm:hierBranch val="init"/>
        </dgm:presLayoutVars>
      </dgm:prSet>
      <dgm:spPr/>
    </dgm:pt>
    <dgm:pt modelId="{2792ECD0-8B56-46FD-A2A4-42134FBFA51C}" type="pres">
      <dgm:prSet presAssocID="{994CE199-87AC-43F1-A10B-BC0814B6FE9A}" presName="rootComposite" presStyleCnt="0"/>
      <dgm:spPr/>
    </dgm:pt>
    <dgm:pt modelId="{9D00E3AA-2367-426C-914C-19BD0B937B70}" type="pres">
      <dgm:prSet presAssocID="{994CE199-87AC-43F1-A10B-BC0814B6FE9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EEA887-5ECD-4F18-9A08-7297F06E656F}" type="pres">
      <dgm:prSet presAssocID="{994CE199-87AC-43F1-A10B-BC0814B6FE9A}" presName="rootConnector" presStyleLbl="node2" presStyleIdx="0" presStyleCnt="2"/>
      <dgm:spPr/>
      <dgm:t>
        <a:bodyPr/>
        <a:lstStyle/>
        <a:p>
          <a:endParaRPr lang="zh-CN" altLang="en-US"/>
        </a:p>
      </dgm:t>
    </dgm:pt>
    <dgm:pt modelId="{DE0055AF-1538-4BF1-A965-F04942AB47EA}" type="pres">
      <dgm:prSet presAssocID="{994CE199-87AC-43F1-A10B-BC0814B6FE9A}" presName="hierChild4" presStyleCnt="0"/>
      <dgm:spPr/>
    </dgm:pt>
    <dgm:pt modelId="{38138EA6-298D-4637-983B-5D6A485214CB}" type="pres">
      <dgm:prSet presAssocID="{994CE199-87AC-43F1-A10B-BC0814B6FE9A}" presName="hierChild5" presStyleCnt="0"/>
      <dgm:spPr/>
    </dgm:pt>
    <dgm:pt modelId="{C25C5D2F-D9C1-4335-8FF0-867568109620}" type="pres">
      <dgm:prSet presAssocID="{FC4A3121-BF6C-448F-A8EB-6712D95742DE}" presName="Name37" presStyleLbl="parChTrans1D2" presStyleIdx="1" presStyleCnt="2"/>
      <dgm:spPr/>
      <dgm:t>
        <a:bodyPr/>
        <a:lstStyle/>
        <a:p>
          <a:endParaRPr lang="zh-CN" altLang="en-US"/>
        </a:p>
      </dgm:t>
    </dgm:pt>
    <dgm:pt modelId="{C0C801CD-C3FC-483F-B9D5-9BF6667AFDF6}" type="pres">
      <dgm:prSet presAssocID="{11C90531-257C-4AAE-A939-B0FB779D9A62}" presName="hierRoot2" presStyleCnt="0">
        <dgm:presLayoutVars>
          <dgm:hierBranch val="init"/>
        </dgm:presLayoutVars>
      </dgm:prSet>
      <dgm:spPr/>
    </dgm:pt>
    <dgm:pt modelId="{00774F91-AAC8-41FF-86E3-AA426B6A4BFC}" type="pres">
      <dgm:prSet presAssocID="{11C90531-257C-4AAE-A939-B0FB779D9A62}" presName="rootComposite" presStyleCnt="0"/>
      <dgm:spPr/>
    </dgm:pt>
    <dgm:pt modelId="{C1774A51-7246-4CD9-AD0B-D00CEE6BEE95}" type="pres">
      <dgm:prSet presAssocID="{11C90531-257C-4AAE-A939-B0FB779D9A6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8E1F0E-8E60-40EF-81F9-0F8317446171}" type="pres">
      <dgm:prSet presAssocID="{11C90531-257C-4AAE-A939-B0FB779D9A62}" presName="rootConnector" presStyleLbl="node2" presStyleIdx="1" presStyleCnt="2"/>
      <dgm:spPr/>
      <dgm:t>
        <a:bodyPr/>
        <a:lstStyle/>
        <a:p>
          <a:endParaRPr lang="zh-CN" altLang="en-US"/>
        </a:p>
      </dgm:t>
    </dgm:pt>
    <dgm:pt modelId="{D8C31215-18A4-4CDC-9B42-206E18D53974}" type="pres">
      <dgm:prSet presAssocID="{11C90531-257C-4AAE-A939-B0FB779D9A62}" presName="hierChild4" presStyleCnt="0"/>
      <dgm:spPr/>
    </dgm:pt>
    <dgm:pt modelId="{AA554CDC-5C1D-4ACD-954A-BCDAB6764C2A}" type="pres">
      <dgm:prSet presAssocID="{11C90531-257C-4AAE-A939-B0FB779D9A62}" presName="hierChild5" presStyleCnt="0"/>
      <dgm:spPr/>
    </dgm:pt>
    <dgm:pt modelId="{56E0F70B-BC9E-4076-832D-B5CD8A0EAF31}" type="pres">
      <dgm:prSet presAssocID="{EF74AF40-A269-4544-B2A0-479DADB12A40}" presName="hierChild3" presStyleCnt="0"/>
      <dgm:spPr/>
    </dgm:pt>
  </dgm:ptLst>
  <dgm:cxnLst>
    <dgm:cxn modelId="{C0AA4E3A-9BD8-40AA-8FF2-67C55BDBDE88}" type="presOf" srcId="{11C90531-257C-4AAE-A939-B0FB779D9A62}" destId="{D18E1F0E-8E60-40EF-81F9-0F8317446171}" srcOrd="1" destOrd="0" presId="urn:microsoft.com/office/officeart/2005/8/layout/orgChart1"/>
    <dgm:cxn modelId="{1EB82784-7121-482B-84CD-5245ACB909EC}" type="presOf" srcId="{994CE199-87AC-43F1-A10B-BC0814B6FE9A}" destId="{9D00E3AA-2367-426C-914C-19BD0B937B70}" srcOrd="0" destOrd="0" presId="urn:microsoft.com/office/officeart/2005/8/layout/orgChart1"/>
    <dgm:cxn modelId="{D69213CC-8627-4091-9F6D-789BE0F4C8CE}" type="presOf" srcId="{EF74AF40-A269-4544-B2A0-479DADB12A40}" destId="{D668A100-2A31-4833-8F0B-1A6FCDC7A1E5}" srcOrd="1" destOrd="0" presId="urn:microsoft.com/office/officeart/2005/8/layout/orgChart1"/>
    <dgm:cxn modelId="{12E96093-1955-4900-9C4E-C25225209CE1}" type="presOf" srcId="{69AA7156-AD84-478D-B09E-4A4EAC04CFC6}" destId="{59181295-81C8-448B-9C56-CAFAEAB98132}" srcOrd="0" destOrd="0" presId="urn:microsoft.com/office/officeart/2005/8/layout/orgChart1"/>
    <dgm:cxn modelId="{629CC3F9-5FBD-491B-92AD-F6A65F0BDABE}" srcId="{1226CFF3-D67E-412F-A8D9-C49610CBE2EB}" destId="{EF74AF40-A269-4544-B2A0-479DADB12A40}" srcOrd="0" destOrd="0" parTransId="{A4AC6758-35F5-4C53-AFBF-2F03EA265943}" sibTransId="{B13254DB-640D-4293-A97A-C500B41937BE}"/>
    <dgm:cxn modelId="{4678DB7A-5649-4AFD-A865-ADDBFC492F14}" srcId="{EF74AF40-A269-4544-B2A0-479DADB12A40}" destId="{11C90531-257C-4AAE-A939-B0FB779D9A62}" srcOrd="1" destOrd="0" parTransId="{FC4A3121-BF6C-448F-A8EB-6712D95742DE}" sibTransId="{F14C5D20-891B-4660-A898-D02C44A3ECCC}"/>
    <dgm:cxn modelId="{66EB64FB-3CAC-4346-85C4-F7FD0A5ED50D}" type="presOf" srcId="{11C90531-257C-4AAE-A939-B0FB779D9A62}" destId="{C1774A51-7246-4CD9-AD0B-D00CEE6BEE95}" srcOrd="0" destOrd="0" presId="urn:microsoft.com/office/officeart/2005/8/layout/orgChart1"/>
    <dgm:cxn modelId="{573851AF-F136-4637-9E8A-703D8500A65C}" type="presOf" srcId="{FC4A3121-BF6C-448F-A8EB-6712D95742DE}" destId="{C25C5D2F-D9C1-4335-8FF0-867568109620}" srcOrd="0" destOrd="0" presId="urn:microsoft.com/office/officeart/2005/8/layout/orgChart1"/>
    <dgm:cxn modelId="{03527FB6-5B3F-4E52-B262-9071274F0FEB}" srcId="{EF74AF40-A269-4544-B2A0-479DADB12A40}" destId="{994CE199-87AC-43F1-A10B-BC0814B6FE9A}" srcOrd="0" destOrd="0" parTransId="{69AA7156-AD84-478D-B09E-4A4EAC04CFC6}" sibTransId="{92D3DF0A-725D-434A-B641-317F6E9D0887}"/>
    <dgm:cxn modelId="{1954099D-9315-43AA-A271-F5BF36EF2C74}" type="presOf" srcId="{994CE199-87AC-43F1-A10B-BC0814B6FE9A}" destId="{2AEEA887-5ECD-4F18-9A08-7297F06E656F}" srcOrd="1" destOrd="0" presId="urn:microsoft.com/office/officeart/2005/8/layout/orgChart1"/>
    <dgm:cxn modelId="{0EEFC34E-4C96-4C77-A245-79B0E7E6CE25}" type="presOf" srcId="{1226CFF3-D67E-412F-A8D9-C49610CBE2EB}" destId="{217FF1F1-A9EC-4066-AE8C-9BEA3E5E0FFF}" srcOrd="0" destOrd="0" presId="urn:microsoft.com/office/officeart/2005/8/layout/orgChart1"/>
    <dgm:cxn modelId="{7F53E1A4-CD03-4D3C-8E2D-73CB710C5669}" type="presOf" srcId="{EF74AF40-A269-4544-B2A0-479DADB12A40}" destId="{7C3E4851-86D9-48F9-91EF-381F8640B05A}" srcOrd="0" destOrd="0" presId="urn:microsoft.com/office/officeart/2005/8/layout/orgChart1"/>
    <dgm:cxn modelId="{76C4D0FF-2DD5-4BED-BAE7-DEA81A15A8E1}" type="presParOf" srcId="{217FF1F1-A9EC-4066-AE8C-9BEA3E5E0FFF}" destId="{25817B7A-5896-4AAA-8E58-4E23A52925E1}" srcOrd="0" destOrd="0" presId="urn:microsoft.com/office/officeart/2005/8/layout/orgChart1"/>
    <dgm:cxn modelId="{42B9C286-C1D0-4563-900A-552E334D9A74}" type="presParOf" srcId="{25817B7A-5896-4AAA-8E58-4E23A52925E1}" destId="{5734E29E-44E6-4F2B-8BD7-2528C8926F3B}" srcOrd="0" destOrd="0" presId="urn:microsoft.com/office/officeart/2005/8/layout/orgChart1"/>
    <dgm:cxn modelId="{FC9E0D97-70CE-4E70-A80B-0519D6516AF3}" type="presParOf" srcId="{5734E29E-44E6-4F2B-8BD7-2528C8926F3B}" destId="{7C3E4851-86D9-48F9-91EF-381F8640B05A}" srcOrd="0" destOrd="0" presId="urn:microsoft.com/office/officeart/2005/8/layout/orgChart1"/>
    <dgm:cxn modelId="{484855B0-1DC7-4B9F-AFEA-AFB707B1AC67}" type="presParOf" srcId="{5734E29E-44E6-4F2B-8BD7-2528C8926F3B}" destId="{D668A100-2A31-4833-8F0B-1A6FCDC7A1E5}" srcOrd="1" destOrd="0" presId="urn:microsoft.com/office/officeart/2005/8/layout/orgChart1"/>
    <dgm:cxn modelId="{E7D19FF8-3044-4AF2-AAEC-95DED2157DCE}" type="presParOf" srcId="{25817B7A-5896-4AAA-8E58-4E23A52925E1}" destId="{A08B982E-C667-459B-982E-17E42605A60A}" srcOrd="1" destOrd="0" presId="urn:microsoft.com/office/officeart/2005/8/layout/orgChart1"/>
    <dgm:cxn modelId="{E9D9692B-D7A9-44E3-AACE-A2B6BA55D2CC}" type="presParOf" srcId="{A08B982E-C667-459B-982E-17E42605A60A}" destId="{59181295-81C8-448B-9C56-CAFAEAB98132}" srcOrd="0" destOrd="0" presId="urn:microsoft.com/office/officeart/2005/8/layout/orgChart1"/>
    <dgm:cxn modelId="{64FBE436-AE79-43F1-ABF3-6F871D520836}" type="presParOf" srcId="{A08B982E-C667-459B-982E-17E42605A60A}" destId="{794529B8-D43F-44E7-9FC5-A016F591DE5C}" srcOrd="1" destOrd="0" presId="urn:microsoft.com/office/officeart/2005/8/layout/orgChart1"/>
    <dgm:cxn modelId="{E8A9288E-3B92-4225-AD63-473E5DBDBCA8}" type="presParOf" srcId="{794529B8-D43F-44E7-9FC5-A016F591DE5C}" destId="{2792ECD0-8B56-46FD-A2A4-42134FBFA51C}" srcOrd="0" destOrd="0" presId="urn:microsoft.com/office/officeart/2005/8/layout/orgChart1"/>
    <dgm:cxn modelId="{6D245DA3-FDB1-470F-95A0-E6F19CC2F7B2}" type="presParOf" srcId="{2792ECD0-8B56-46FD-A2A4-42134FBFA51C}" destId="{9D00E3AA-2367-426C-914C-19BD0B937B70}" srcOrd="0" destOrd="0" presId="urn:microsoft.com/office/officeart/2005/8/layout/orgChart1"/>
    <dgm:cxn modelId="{C78C50E7-206E-442E-8EFB-1203061BF30F}" type="presParOf" srcId="{2792ECD0-8B56-46FD-A2A4-42134FBFA51C}" destId="{2AEEA887-5ECD-4F18-9A08-7297F06E656F}" srcOrd="1" destOrd="0" presId="urn:microsoft.com/office/officeart/2005/8/layout/orgChart1"/>
    <dgm:cxn modelId="{D408D0B6-9F69-46E6-96D8-09C36C01CB60}" type="presParOf" srcId="{794529B8-D43F-44E7-9FC5-A016F591DE5C}" destId="{DE0055AF-1538-4BF1-A965-F04942AB47EA}" srcOrd="1" destOrd="0" presId="urn:microsoft.com/office/officeart/2005/8/layout/orgChart1"/>
    <dgm:cxn modelId="{3EA0FE78-005C-40E9-8665-F3239FF18C80}" type="presParOf" srcId="{794529B8-D43F-44E7-9FC5-A016F591DE5C}" destId="{38138EA6-298D-4637-983B-5D6A485214CB}" srcOrd="2" destOrd="0" presId="urn:microsoft.com/office/officeart/2005/8/layout/orgChart1"/>
    <dgm:cxn modelId="{09F31EBE-5C80-4AEA-B815-2DF1CD1C5C59}" type="presParOf" srcId="{A08B982E-C667-459B-982E-17E42605A60A}" destId="{C25C5D2F-D9C1-4335-8FF0-867568109620}" srcOrd="2" destOrd="0" presId="urn:microsoft.com/office/officeart/2005/8/layout/orgChart1"/>
    <dgm:cxn modelId="{F16A0071-2877-42C9-A85E-5C78B1FBC4C1}" type="presParOf" srcId="{A08B982E-C667-459B-982E-17E42605A60A}" destId="{C0C801CD-C3FC-483F-B9D5-9BF6667AFDF6}" srcOrd="3" destOrd="0" presId="urn:microsoft.com/office/officeart/2005/8/layout/orgChart1"/>
    <dgm:cxn modelId="{F2E6E733-4EA3-47D7-B180-270D18D9E2B7}" type="presParOf" srcId="{C0C801CD-C3FC-483F-B9D5-9BF6667AFDF6}" destId="{00774F91-AAC8-41FF-86E3-AA426B6A4BFC}" srcOrd="0" destOrd="0" presId="urn:microsoft.com/office/officeart/2005/8/layout/orgChart1"/>
    <dgm:cxn modelId="{90B01BFE-9534-4713-AAFA-03FFA98FDDC6}" type="presParOf" srcId="{00774F91-AAC8-41FF-86E3-AA426B6A4BFC}" destId="{C1774A51-7246-4CD9-AD0B-D00CEE6BEE95}" srcOrd="0" destOrd="0" presId="urn:microsoft.com/office/officeart/2005/8/layout/orgChart1"/>
    <dgm:cxn modelId="{F3898174-8596-4537-9242-9B527637F282}" type="presParOf" srcId="{00774F91-AAC8-41FF-86E3-AA426B6A4BFC}" destId="{D18E1F0E-8E60-40EF-81F9-0F8317446171}" srcOrd="1" destOrd="0" presId="urn:microsoft.com/office/officeart/2005/8/layout/orgChart1"/>
    <dgm:cxn modelId="{F2F95385-DB34-4CFB-8AB2-B48E66F987DF}" type="presParOf" srcId="{C0C801CD-C3FC-483F-B9D5-9BF6667AFDF6}" destId="{D8C31215-18A4-4CDC-9B42-206E18D53974}" srcOrd="1" destOrd="0" presId="urn:microsoft.com/office/officeart/2005/8/layout/orgChart1"/>
    <dgm:cxn modelId="{C4C2F4C8-0DE0-4B47-A0A4-64B44D0A1678}" type="presParOf" srcId="{C0C801CD-C3FC-483F-B9D5-9BF6667AFDF6}" destId="{AA554CDC-5C1D-4ACD-954A-BCDAB6764C2A}" srcOrd="2" destOrd="0" presId="urn:microsoft.com/office/officeart/2005/8/layout/orgChart1"/>
    <dgm:cxn modelId="{2F097A72-39B9-4F17-96E7-2A2BD2DDFAF8}" type="presParOf" srcId="{25817B7A-5896-4AAA-8E58-4E23A52925E1}" destId="{56E0F70B-BC9E-4076-832D-B5CD8A0EAF31}" srcOrd="2" destOrd="0" presId="urn:microsoft.com/office/officeart/2005/8/layout/orgChar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26CFF3-D67E-412F-A8D9-C49610CBE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74AF40-A269-4544-B2A0-479DADB12A40}">
      <dgm:prSet phldrT="[文本]" custT="1"/>
      <dgm:spPr/>
      <dgm:t>
        <a:bodyPr/>
        <a:lstStyle/>
        <a:p>
          <a:r>
            <a:rPr lang="en-US" altLang="zh-CN" sz="3600" dirty="0" smtClean="0"/>
            <a:t>Choices/Options</a:t>
          </a:r>
        </a:p>
        <a:p>
          <a:r>
            <a:rPr lang="en-US" altLang="zh-CN" sz="3600" dirty="0" smtClean="0"/>
            <a:t>in Palliative Care</a:t>
          </a:r>
          <a:endParaRPr lang="zh-CN" altLang="en-US" sz="3600" dirty="0"/>
        </a:p>
      </dgm:t>
    </dgm:pt>
    <dgm:pt modelId="{A4AC6758-35F5-4C53-AFBF-2F03EA265943}" type="par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B13254DB-640D-4293-A97A-C500B41937BE}" type="sibTrans" cxnId="{629CC3F9-5FBD-491B-92AD-F6A65F0BDABE}">
      <dgm:prSet/>
      <dgm:spPr/>
      <dgm:t>
        <a:bodyPr/>
        <a:lstStyle/>
        <a:p>
          <a:endParaRPr lang="zh-CN" altLang="en-US"/>
        </a:p>
      </dgm:t>
    </dgm:pt>
    <dgm:pt modelId="{994CE199-87AC-43F1-A10B-BC0814B6FE9A}">
      <dgm:prSet phldrT="[文本]" custT="1"/>
      <dgm:spPr/>
      <dgm:t>
        <a:bodyPr/>
        <a:lstStyle/>
        <a:p>
          <a:r>
            <a:rPr lang="en-US" altLang="zh-CN" sz="2400" b="1" dirty="0" smtClean="0"/>
            <a:t>Hospice Care</a:t>
          </a:r>
        </a:p>
        <a:p>
          <a:endParaRPr lang="zh-CN" altLang="en-US" sz="2400" b="1" dirty="0"/>
        </a:p>
      </dgm:t>
    </dgm:pt>
    <dgm:pt modelId="{69AA7156-AD84-478D-B09E-4A4EAC04CFC6}" type="par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92D3DF0A-725D-434A-B641-317F6E9D0887}" type="sibTrans" cxnId="{03527FB6-5B3F-4E52-B262-9071274F0FEB}">
      <dgm:prSet/>
      <dgm:spPr/>
      <dgm:t>
        <a:bodyPr/>
        <a:lstStyle/>
        <a:p>
          <a:endParaRPr lang="zh-CN" altLang="en-US"/>
        </a:p>
      </dgm:t>
    </dgm:pt>
    <dgm:pt modelId="{11C90531-257C-4AAE-A939-B0FB779D9A62}">
      <dgm:prSet phldrT="[文本]" custT="1"/>
      <dgm:spPr/>
      <dgm:t>
        <a:bodyPr/>
        <a:lstStyle/>
        <a:p>
          <a:r>
            <a:rPr lang="en-US" altLang="zh-CN" sz="2000" b="1" dirty="0" smtClean="0"/>
            <a:t>Continued Palliative Care</a:t>
          </a:r>
        </a:p>
        <a:p>
          <a:r>
            <a:rPr lang="en-US" altLang="zh-CN" sz="2000" b="1" dirty="0" smtClean="0"/>
            <a:t>with Emphasis on </a:t>
          </a:r>
        </a:p>
        <a:p>
          <a:r>
            <a:rPr lang="en-US" altLang="zh-CN" sz="2000" b="1" dirty="0" smtClean="0"/>
            <a:t>Comfort Care</a:t>
          </a:r>
          <a:endParaRPr lang="zh-CN" altLang="en-US" sz="2000" b="1" dirty="0"/>
        </a:p>
      </dgm:t>
    </dgm:pt>
    <dgm:pt modelId="{FC4A3121-BF6C-448F-A8EB-6712D95742DE}" type="par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F14C5D20-891B-4660-A898-D02C44A3ECCC}" type="sibTrans" cxnId="{4678DB7A-5649-4AFD-A865-ADDBFC492F14}">
      <dgm:prSet/>
      <dgm:spPr/>
      <dgm:t>
        <a:bodyPr/>
        <a:lstStyle/>
        <a:p>
          <a:endParaRPr lang="zh-CN" altLang="en-US"/>
        </a:p>
      </dgm:t>
    </dgm:pt>
    <dgm:pt modelId="{217FF1F1-A9EC-4066-AE8C-9BEA3E5E0FFF}" type="pres">
      <dgm:prSet presAssocID="{1226CFF3-D67E-412F-A8D9-C49610CBE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5817B7A-5896-4AAA-8E58-4E23A52925E1}" type="pres">
      <dgm:prSet presAssocID="{EF74AF40-A269-4544-B2A0-479DADB12A40}" presName="hierRoot1" presStyleCnt="0">
        <dgm:presLayoutVars>
          <dgm:hierBranch val="init"/>
        </dgm:presLayoutVars>
      </dgm:prSet>
      <dgm:spPr/>
    </dgm:pt>
    <dgm:pt modelId="{5734E29E-44E6-4F2B-8BD7-2528C8926F3B}" type="pres">
      <dgm:prSet presAssocID="{EF74AF40-A269-4544-B2A0-479DADB12A40}" presName="rootComposite1" presStyleCnt="0"/>
      <dgm:spPr/>
    </dgm:pt>
    <dgm:pt modelId="{7C3E4851-86D9-48F9-91EF-381F8640B05A}" type="pres">
      <dgm:prSet presAssocID="{EF74AF40-A269-4544-B2A0-479DADB12A40}" presName="rootText1" presStyleLbl="node0" presStyleIdx="0" presStyleCnt="1" custScaleX="200671" custScaleY="139317" custLinFactY="-9466" custLinFactNeighborX="12163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68A100-2A31-4833-8F0B-1A6FCDC7A1E5}" type="pres">
      <dgm:prSet presAssocID="{EF74AF40-A269-4544-B2A0-479DADB12A4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08B982E-C667-459B-982E-17E42605A60A}" type="pres">
      <dgm:prSet presAssocID="{EF74AF40-A269-4544-B2A0-479DADB12A40}" presName="hierChild2" presStyleCnt="0"/>
      <dgm:spPr/>
    </dgm:pt>
    <dgm:pt modelId="{59181295-81C8-448B-9C56-CAFAEAB98132}" type="pres">
      <dgm:prSet presAssocID="{69AA7156-AD84-478D-B09E-4A4EAC04CFC6}" presName="Name37" presStyleLbl="parChTrans1D2" presStyleIdx="0" presStyleCnt="2"/>
      <dgm:spPr/>
      <dgm:t>
        <a:bodyPr/>
        <a:lstStyle/>
        <a:p>
          <a:endParaRPr lang="zh-CN" altLang="en-US"/>
        </a:p>
      </dgm:t>
    </dgm:pt>
    <dgm:pt modelId="{794529B8-D43F-44E7-9FC5-A016F591DE5C}" type="pres">
      <dgm:prSet presAssocID="{994CE199-87AC-43F1-A10B-BC0814B6FE9A}" presName="hierRoot2" presStyleCnt="0">
        <dgm:presLayoutVars>
          <dgm:hierBranch val="init"/>
        </dgm:presLayoutVars>
      </dgm:prSet>
      <dgm:spPr/>
    </dgm:pt>
    <dgm:pt modelId="{2792ECD0-8B56-46FD-A2A4-42134FBFA51C}" type="pres">
      <dgm:prSet presAssocID="{994CE199-87AC-43F1-A10B-BC0814B6FE9A}" presName="rootComposite" presStyleCnt="0"/>
      <dgm:spPr/>
    </dgm:pt>
    <dgm:pt modelId="{9D00E3AA-2367-426C-914C-19BD0B937B70}" type="pres">
      <dgm:prSet presAssocID="{994CE199-87AC-43F1-A10B-BC0814B6FE9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AEEA887-5ECD-4F18-9A08-7297F06E656F}" type="pres">
      <dgm:prSet presAssocID="{994CE199-87AC-43F1-A10B-BC0814B6FE9A}" presName="rootConnector" presStyleLbl="node2" presStyleIdx="0" presStyleCnt="2"/>
      <dgm:spPr/>
      <dgm:t>
        <a:bodyPr/>
        <a:lstStyle/>
        <a:p>
          <a:endParaRPr lang="zh-CN" altLang="en-US"/>
        </a:p>
      </dgm:t>
    </dgm:pt>
    <dgm:pt modelId="{DE0055AF-1538-4BF1-A965-F04942AB47EA}" type="pres">
      <dgm:prSet presAssocID="{994CE199-87AC-43F1-A10B-BC0814B6FE9A}" presName="hierChild4" presStyleCnt="0"/>
      <dgm:spPr/>
    </dgm:pt>
    <dgm:pt modelId="{38138EA6-298D-4637-983B-5D6A485214CB}" type="pres">
      <dgm:prSet presAssocID="{994CE199-87AC-43F1-A10B-BC0814B6FE9A}" presName="hierChild5" presStyleCnt="0"/>
      <dgm:spPr/>
    </dgm:pt>
    <dgm:pt modelId="{C25C5D2F-D9C1-4335-8FF0-867568109620}" type="pres">
      <dgm:prSet presAssocID="{FC4A3121-BF6C-448F-A8EB-6712D95742DE}" presName="Name37" presStyleLbl="parChTrans1D2" presStyleIdx="1" presStyleCnt="2"/>
      <dgm:spPr/>
      <dgm:t>
        <a:bodyPr/>
        <a:lstStyle/>
        <a:p>
          <a:endParaRPr lang="zh-CN" altLang="en-US"/>
        </a:p>
      </dgm:t>
    </dgm:pt>
    <dgm:pt modelId="{C0C801CD-C3FC-483F-B9D5-9BF6667AFDF6}" type="pres">
      <dgm:prSet presAssocID="{11C90531-257C-4AAE-A939-B0FB779D9A62}" presName="hierRoot2" presStyleCnt="0">
        <dgm:presLayoutVars>
          <dgm:hierBranch val="init"/>
        </dgm:presLayoutVars>
      </dgm:prSet>
      <dgm:spPr/>
    </dgm:pt>
    <dgm:pt modelId="{00774F91-AAC8-41FF-86E3-AA426B6A4BFC}" type="pres">
      <dgm:prSet presAssocID="{11C90531-257C-4AAE-A939-B0FB779D9A62}" presName="rootComposite" presStyleCnt="0"/>
      <dgm:spPr/>
    </dgm:pt>
    <dgm:pt modelId="{C1774A51-7246-4CD9-AD0B-D00CEE6BEE95}" type="pres">
      <dgm:prSet presAssocID="{11C90531-257C-4AAE-A939-B0FB779D9A62}" presName="rootText" presStyleLbl="node2" presStyleIdx="1" presStyleCnt="2" custScaleX="10703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8E1F0E-8E60-40EF-81F9-0F8317446171}" type="pres">
      <dgm:prSet presAssocID="{11C90531-257C-4AAE-A939-B0FB779D9A62}" presName="rootConnector" presStyleLbl="node2" presStyleIdx="1" presStyleCnt="2"/>
      <dgm:spPr/>
      <dgm:t>
        <a:bodyPr/>
        <a:lstStyle/>
        <a:p>
          <a:endParaRPr lang="zh-CN" altLang="en-US"/>
        </a:p>
      </dgm:t>
    </dgm:pt>
    <dgm:pt modelId="{D8C31215-18A4-4CDC-9B42-206E18D53974}" type="pres">
      <dgm:prSet presAssocID="{11C90531-257C-4AAE-A939-B0FB779D9A62}" presName="hierChild4" presStyleCnt="0"/>
      <dgm:spPr/>
    </dgm:pt>
    <dgm:pt modelId="{AA554CDC-5C1D-4ACD-954A-BCDAB6764C2A}" type="pres">
      <dgm:prSet presAssocID="{11C90531-257C-4AAE-A939-B0FB779D9A62}" presName="hierChild5" presStyleCnt="0"/>
      <dgm:spPr/>
    </dgm:pt>
    <dgm:pt modelId="{56E0F70B-BC9E-4076-832D-B5CD8A0EAF31}" type="pres">
      <dgm:prSet presAssocID="{EF74AF40-A269-4544-B2A0-479DADB12A40}" presName="hierChild3" presStyleCnt="0"/>
      <dgm:spPr/>
    </dgm:pt>
  </dgm:ptLst>
  <dgm:cxnLst>
    <dgm:cxn modelId="{1BD8A114-A252-41E7-B74F-B6093B1D717B}" type="presOf" srcId="{994CE199-87AC-43F1-A10B-BC0814B6FE9A}" destId="{9D00E3AA-2367-426C-914C-19BD0B937B70}" srcOrd="0" destOrd="0" presId="urn:microsoft.com/office/officeart/2005/8/layout/orgChart1"/>
    <dgm:cxn modelId="{8C375FB0-70BA-434F-B72E-6302FEECE764}" type="presOf" srcId="{11C90531-257C-4AAE-A939-B0FB779D9A62}" destId="{D18E1F0E-8E60-40EF-81F9-0F8317446171}" srcOrd="1" destOrd="0" presId="urn:microsoft.com/office/officeart/2005/8/layout/orgChart1"/>
    <dgm:cxn modelId="{629CC3F9-5FBD-491B-92AD-F6A65F0BDABE}" srcId="{1226CFF3-D67E-412F-A8D9-C49610CBE2EB}" destId="{EF74AF40-A269-4544-B2A0-479DADB12A40}" srcOrd="0" destOrd="0" parTransId="{A4AC6758-35F5-4C53-AFBF-2F03EA265943}" sibTransId="{B13254DB-640D-4293-A97A-C500B41937BE}"/>
    <dgm:cxn modelId="{4678DB7A-5649-4AFD-A865-ADDBFC492F14}" srcId="{EF74AF40-A269-4544-B2A0-479DADB12A40}" destId="{11C90531-257C-4AAE-A939-B0FB779D9A62}" srcOrd="1" destOrd="0" parTransId="{FC4A3121-BF6C-448F-A8EB-6712D95742DE}" sibTransId="{F14C5D20-891B-4660-A898-D02C44A3ECCC}"/>
    <dgm:cxn modelId="{D9B6624E-5CB1-4E60-9839-CC3DDD234D74}" type="presOf" srcId="{FC4A3121-BF6C-448F-A8EB-6712D95742DE}" destId="{C25C5D2F-D9C1-4335-8FF0-867568109620}" srcOrd="0" destOrd="0" presId="urn:microsoft.com/office/officeart/2005/8/layout/orgChart1"/>
    <dgm:cxn modelId="{8F770BC5-3E42-4F7F-B2C7-2A5FB48BCE12}" type="presOf" srcId="{1226CFF3-D67E-412F-A8D9-C49610CBE2EB}" destId="{217FF1F1-A9EC-4066-AE8C-9BEA3E5E0FFF}" srcOrd="0" destOrd="0" presId="urn:microsoft.com/office/officeart/2005/8/layout/orgChart1"/>
    <dgm:cxn modelId="{0D0E2655-46CB-44C3-8986-968BA021BA30}" type="presOf" srcId="{EF74AF40-A269-4544-B2A0-479DADB12A40}" destId="{7C3E4851-86D9-48F9-91EF-381F8640B05A}" srcOrd="0" destOrd="0" presId="urn:microsoft.com/office/officeart/2005/8/layout/orgChart1"/>
    <dgm:cxn modelId="{03527FB6-5B3F-4E52-B262-9071274F0FEB}" srcId="{EF74AF40-A269-4544-B2A0-479DADB12A40}" destId="{994CE199-87AC-43F1-A10B-BC0814B6FE9A}" srcOrd="0" destOrd="0" parTransId="{69AA7156-AD84-478D-B09E-4A4EAC04CFC6}" sibTransId="{92D3DF0A-725D-434A-B641-317F6E9D0887}"/>
    <dgm:cxn modelId="{4A70CC49-A200-4D43-BFD8-C25599BB6480}" type="presOf" srcId="{994CE199-87AC-43F1-A10B-BC0814B6FE9A}" destId="{2AEEA887-5ECD-4F18-9A08-7297F06E656F}" srcOrd="1" destOrd="0" presId="urn:microsoft.com/office/officeart/2005/8/layout/orgChart1"/>
    <dgm:cxn modelId="{B4A27DC2-CA07-458E-B0DA-01F86A8A0A41}" type="presOf" srcId="{11C90531-257C-4AAE-A939-B0FB779D9A62}" destId="{C1774A51-7246-4CD9-AD0B-D00CEE6BEE95}" srcOrd="0" destOrd="0" presId="urn:microsoft.com/office/officeart/2005/8/layout/orgChart1"/>
    <dgm:cxn modelId="{63B53425-D9F9-4E7C-94C3-AB35D96595D9}" type="presOf" srcId="{69AA7156-AD84-478D-B09E-4A4EAC04CFC6}" destId="{59181295-81C8-448B-9C56-CAFAEAB98132}" srcOrd="0" destOrd="0" presId="urn:microsoft.com/office/officeart/2005/8/layout/orgChart1"/>
    <dgm:cxn modelId="{B2014867-F5B5-4F18-B114-8E12225F4EAF}" type="presOf" srcId="{EF74AF40-A269-4544-B2A0-479DADB12A40}" destId="{D668A100-2A31-4833-8F0B-1A6FCDC7A1E5}" srcOrd="1" destOrd="0" presId="urn:microsoft.com/office/officeart/2005/8/layout/orgChart1"/>
    <dgm:cxn modelId="{8A99D7A8-04D4-43AA-ABF1-2D76490D7585}" type="presParOf" srcId="{217FF1F1-A9EC-4066-AE8C-9BEA3E5E0FFF}" destId="{25817B7A-5896-4AAA-8E58-4E23A52925E1}" srcOrd="0" destOrd="0" presId="urn:microsoft.com/office/officeart/2005/8/layout/orgChart1"/>
    <dgm:cxn modelId="{2A8F48E9-1E88-418B-97A5-0006109F99FE}" type="presParOf" srcId="{25817B7A-5896-4AAA-8E58-4E23A52925E1}" destId="{5734E29E-44E6-4F2B-8BD7-2528C8926F3B}" srcOrd="0" destOrd="0" presId="urn:microsoft.com/office/officeart/2005/8/layout/orgChart1"/>
    <dgm:cxn modelId="{80F2D2FE-5FB1-46A8-8026-B6B3500C00AD}" type="presParOf" srcId="{5734E29E-44E6-4F2B-8BD7-2528C8926F3B}" destId="{7C3E4851-86D9-48F9-91EF-381F8640B05A}" srcOrd="0" destOrd="0" presId="urn:microsoft.com/office/officeart/2005/8/layout/orgChart1"/>
    <dgm:cxn modelId="{978695B2-3CC3-42CF-ABF9-DB1AA90F1E13}" type="presParOf" srcId="{5734E29E-44E6-4F2B-8BD7-2528C8926F3B}" destId="{D668A100-2A31-4833-8F0B-1A6FCDC7A1E5}" srcOrd="1" destOrd="0" presId="urn:microsoft.com/office/officeart/2005/8/layout/orgChart1"/>
    <dgm:cxn modelId="{64E11E70-E899-4171-9980-B6294BB38EA4}" type="presParOf" srcId="{25817B7A-5896-4AAA-8E58-4E23A52925E1}" destId="{A08B982E-C667-459B-982E-17E42605A60A}" srcOrd="1" destOrd="0" presId="urn:microsoft.com/office/officeart/2005/8/layout/orgChart1"/>
    <dgm:cxn modelId="{43397441-61AD-49AB-832E-C25DB93C0F8C}" type="presParOf" srcId="{A08B982E-C667-459B-982E-17E42605A60A}" destId="{59181295-81C8-448B-9C56-CAFAEAB98132}" srcOrd="0" destOrd="0" presId="urn:microsoft.com/office/officeart/2005/8/layout/orgChart1"/>
    <dgm:cxn modelId="{3162026D-71C3-4A38-808B-4BF54457E0F1}" type="presParOf" srcId="{A08B982E-C667-459B-982E-17E42605A60A}" destId="{794529B8-D43F-44E7-9FC5-A016F591DE5C}" srcOrd="1" destOrd="0" presId="urn:microsoft.com/office/officeart/2005/8/layout/orgChart1"/>
    <dgm:cxn modelId="{D348D326-B9B1-4FBA-8E80-BCBEA10CFF4F}" type="presParOf" srcId="{794529B8-D43F-44E7-9FC5-A016F591DE5C}" destId="{2792ECD0-8B56-46FD-A2A4-42134FBFA51C}" srcOrd="0" destOrd="0" presId="urn:microsoft.com/office/officeart/2005/8/layout/orgChart1"/>
    <dgm:cxn modelId="{141AED06-22E1-4107-9AAC-E8BE75EFEBE2}" type="presParOf" srcId="{2792ECD0-8B56-46FD-A2A4-42134FBFA51C}" destId="{9D00E3AA-2367-426C-914C-19BD0B937B70}" srcOrd="0" destOrd="0" presId="urn:microsoft.com/office/officeart/2005/8/layout/orgChart1"/>
    <dgm:cxn modelId="{4CDEA900-FAB1-48E3-96BE-77731CB93E88}" type="presParOf" srcId="{2792ECD0-8B56-46FD-A2A4-42134FBFA51C}" destId="{2AEEA887-5ECD-4F18-9A08-7297F06E656F}" srcOrd="1" destOrd="0" presId="urn:microsoft.com/office/officeart/2005/8/layout/orgChart1"/>
    <dgm:cxn modelId="{C928D13F-1B47-4AAA-B7E2-034949E5A5E2}" type="presParOf" srcId="{794529B8-D43F-44E7-9FC5-A016F591DE5C}" destId="{DE0055AF-1538-4BF1-A965-F04942AB47EA}" srcOrd="1" destOrd="0" presId="urn:microsoft.com/office/officeart/2005/8/layout/orgChart1"/>
    <dgm:cxn modelId="{A9883742-8BDD-4164-A39D-CD150EFC0A5F}" type="presParOf" srcId="{794529B8-D43F-44E7-9FC5-A016F591DE5C}" destId="{38138EA6-298D-4637-983B-5D6A485214CB}" srcOrd="2" destOrd="0" presId="urn:microsoft.com/office/officeart/2005/8/layout/orgChart1"/>
    <dgm:cxn modelId="{4BE3F2CA-0C0C-40C4-9434-9D9A5916533E}" type="presParOf" srcId="{A08B982E-C667-459B-982E-17E42605A60A}" destId="{C25C5D2F-D9C1-4335-8FF0-867568109620}" srcOrd="2" destOrd="0" presId="urn:microsoft.com/office/officeart/2005/8/layout/orgChart1"/>
    <dgm:cxn modelId="{8E1E8262-5BFE-4BCA-9B88-32FCB52E80F6}" type="presParOf" srcId="{A08B982E-C667-459B-982E-17E42605A60A}" destId="{C0C801CD-C3FC-483F-B9D5-9BF6667AFDF6}" srcOrd="3" destOrd="0" presId="urn:microsoft.com/office/officeart/2005/8/layout/orgChart1"/>
    <dgm:cxn modelId="{B59EDA55-B0D1-4232-B0B5-EE303566B0B4}" type="presParOf" srcId="{C0C801CD-C3FC-483F-B9D5-9BF6667AFDF6}" destId="{00774F91-AAC8-41FF-86E3-AA426B6A4BFC}" srcOrd="0" destOrd="0" presId="urn:microsoft.com/office/officeart/2005/8/layout/orgChart1"/>
    <dgm:cxn modelId="{9B6562ED-5D15-4E4C-8483-1CA98A19D064}" type="presParOf" srcId="{00774F91-AAC8-41FF-86E3-AA426B6A4BFC}" destId="{C1774A51-7246-4CD9-AD0B-D00CEE6BEE95}" srcOrd="0" destOrd="0" presId="urn:microsoft.com/office/officeart/2005/8/layout/orgChart1"/>
    <dgm:cxn modelId="{47D60440-B5CB-4903-BA0F-57759CA6B433}" type="presParOf" srcId="{00774F91-AAC8-41FF-86E3-AA426B6A4BFC}" destId="{D18E1F0E-8E60-40EF-81F9-0F8317446171}" srcOrd="1" destOrd="0" presId="urn:microsoft.com/office/officeart/2005/8/layout/orgChart1"/>
    <dgm:cxn modelId="{484DB809-6BDF-4E5B-89CA-866C8995CC5F}" type="presParOf" srcId="{C0C801CD-C3FC-483F-B9D5-9BF6667AFDF6}" destId="{D8C31215-18A4-4CDC-9B42-206E18D53974}" srcOrd="1" destOrd="0" presId="urn:microsoft.com/office/officeart/2005/8/layout/orgChart1"/>
    <dgm:cxn modelId="{11E9EF79-0529-4D94-B07A-D2F1E2DBFC83}" type="presParOf" srcId="{C0C801CD-C3FC-483F-B9D5-9BF6667AFDF6}" destId="{AA554CDC-5C1D-4ACD-954A-BCDAB6764C2A}" srcOrd="2" destOrd="0" presId="urn:microsoft.com/office/officeart/2005/8/layout/orgChart1"/>
    <dgm:cxn modelId="{30176705-9BCC-462F-828C-F706A3212E11}" type="presParOf" srcId="{25817B7A-5896-4AAA-8E58-4E23A52925E1}" destId="{56E0F70B-BC9E-4076-832D-B5CD8A0EAF31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BCEE1B52-ACF7-45F1-B540-F753B4180CFE}" type="datetimeFigureOut">
              <a:rPr lang="zh-CN" altLang="en-US"/>
              <a:pPr>
                <a:defRPr/>
              </a:pPr>
              <a:t>2014/3/19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760F3C54-13FA-46A7-813A-EACA4A0888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876A5F-976D-4DF5-ADFF-47BE259131B0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9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0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A77513-BFDC-4F10-B577-9279D9E192D1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31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1D743-514B-467C-8E88-968B42F962C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32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2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F47B97-5FF8-486B-B468-3819F9CC25B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33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1D743-514B-467C-8E88-968B42F962C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34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5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18B6C-F2BE-45AD-AEAE-9E0379C9AD6B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36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5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18B6C-F2BE-45AD-AEAE-9E0379C9AD6B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37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5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18B6C-F2BE-45AD-AEAE-9E0379C9AD6B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38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5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18B6C-F2BE-45AD-AEAE-9E0379C9AD6B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39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5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18B6C-F2BE-45AD-AEAE-9E0379C9AD6B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40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5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18B6C-F2BE-45AD-AEAE-9E0379C9AD6B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41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4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73455F-5177-4769-8A2D-ECC0113E3F11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20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1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4D6E28-A5D2-4C7B-8EC8-5CA8F8D2A909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42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4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73455F-5177-4769-8A2D-ECC0113E3F11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21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5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18B6C-F2BE-45AD-AEAE-9E0379C9AD6B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22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5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18B6C-F2BE-45AD-AEAE-9E0379C9AD6B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23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1D743-514B-467C-8E88-968B42F962C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27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80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282A3E-A050-44E4-A111-C04FA74CDA81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28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2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1E453C-2250-4C70-9CF4-8991D3AFB100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29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61D743-514B-467C-8E88-968B42F962CC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30</a:t>
            </a:fld>
            <a:endParaRPr lang="zh-CN" altLang="en-US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B4A5-4C1C-4AB5-8BBE-3FABADD1918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B694B-79F9-4E8B-8C7A-36AC180244D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8B316-9302-43CB-AFCC-EA1D0899E2D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3C19-3668-4775-8E30-E80E250D1F4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C6440-5905-4641-AB1B-023AD5BB494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44E2B-12A6-471C-A31B-47AAEA31BCA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5CF96-3C75-421B-90D4-1C46F126485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9F23C-7C8D-4401-8816-BA1CD2D9EF9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71EF4-7B6B-470A-A3F1-24155E7E95C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5EA4D-7742-4EE9-AFFA-022BEA63D29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C58F9-9AD7-42F0-A476-2C1FCE4B781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fld id="{BE2C2E93-48C6-4065-BC4B-94D3E3BF95F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What%20can%20hospice%20care%20do.fl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What%20can%20hospice%20care%20do.fl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32599;&#29790;&#21375;&#22899;&#20799;&#25512;&#21160;&#23562;&#20005;&#27515;&#20129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ospice%20philosophy%20of%20death.fl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524000"/>
            <a:ext cx="8143932" cy="261937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0000FF"/>
                </a:solidFill>
              </a:rPr>
              <a:t>Unit 6</a:t>
            </a:r>
            <a:r>
              <a:rPr lang="en-US" altLang="zh-CN" dirty="0" smtClean="0"/>
              <a:t> </a:t>
            </a:r>
            <a:br>
              <a:rPr lang="en-US" altLang="zh-CN" dirty="0" smtClean="0"/>
            </a:br>
            <a:r>
              <a:rPr lang="en-US" altLang="zh-CN" dirty="0" smtClean="0"/>
              <a:t>Life and Medicine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4143380"/>
            <a:ext cx="7462862" cy="192882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College English Center</a:t>
            </a:r>
          </a:p>
          <a:p>
            <a:pPr eaLnBrk="1" hangingPunct="1"/>
            <a:r>
              <a:rPr lang="en-US" altLang="zh-CN" dirty="0" smtClean="0"/>
              <a:t>College of Foreign Languages and Literature</a:t>
            </a:r>
          </a:p>
          <a:p>
            <a:pPr eaLnBrk="1" hangingPunct="1"/>
            <a:r>
              <a:rPr lang="en-US" altLang="zh-CN" dirty="0" err="1" smtClean="0"/>
              <a:t>Fudan</a:t>
            </a:r>
            <a:r>
              <a:rPr lang="en-US" altLang="zh-CN" dirty="0" smtClean="0"/>
              <a:t> University</a:t>
            </a:r>
            <a:endParaRPr lang="zh-CN" altLang="en-US" dirty="0" smtClean="0"/>
          </a:p>
          <a:p>
            <a:pPr eaLnBrk="1" hangingPunct="1"/>
            <a:endParaRPr lang="zh-CN" altLang="en-US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5000628" y="6215063"/>
            <a:ext cx="14287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137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Knowledge of the subject matter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929190" y="6215063"/>
            <a:ext cx="221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P11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214282" y="1142984"/>
          <a:ext cx="871543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Knowledge of the subject matter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929190" y="6215063"/>
            <a:ext cx="221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P11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214282" y="1142984"/>
          <a:ext cx="871543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Knowledge of the subject matter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929190" y="6215063"/>
            <a:ext cx="221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P11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214282" y="1142984"/>
          <a:ext cx="871543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Knowledge of the subject matter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929190" y="6215063"/>
            <a:ext cx="221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P11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214282" y="1142984"/>
          <a:ext cx="871543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Knowledge of the subject matter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929190" y="6215063"/>
            <a:ext cx="221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214282" y="1142984"/>
          <a:ext cx="871543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Knowledge of the subject matter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929190" y="6215063"/>
            <a:ext cx="221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214282" y="1142984"/>
          <a:ext cx="871543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Knowledge of the subject matter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929190" y="6215063"/>
            <a:ext cx="221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P13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214282" y="1142984"/>
          <a:ext cx="871543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乘号 5"/>
          <p:cNvSpPr/>
          <p:nvPr/>
        </p:nvSpPr>
        <p:spPr>
          <a:xfrm>
            <a:off x="2000232" y="3286124"/>
            <a:ext cx="5286412" cy="271464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7" grpId="0">
        <p:bldAsOne/>
      </p:bldGraphic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Knowledge of the subject matter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929190" y="6215063"/>
            <a:ext cx="221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P13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214282" y="1142984"/>
          <a:ext cx="871543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hlinkClick r:id="rId2" action="ppaction://hlinkfile"/>
              </a:rPr>
              <a:t>What will hospice care do</a:t>
            </a:r>
            <a:r>
              <a:rPr lang="en-US" altLang="zh-CN" b="1" dirty="0" smtClean="0"/>
              <a:t>?</a:t>
            </a:r>
            <a:r>
              <a:rPr lang="en-US" altLang="zh-CN" dirty="0" smtClean="0"/>
              <a:t>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4643438" y="6215063"/>
            <a:ext cx="2071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140-141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845065"/>
          </a:xfrm>
        </p:spPr>
        <p:txBody>
          <a:bodyPr/>
          <a:lstStyle/>
          <a:p>
            <a:r>
              <a:rPr lang="en-US" altLang="zh-CN" sz="3200" dirty="0" smtClean="0"/>
              <a:t>To make </a:t>
            </a:r>
          </a:p>
          <a:p>
            <a:pPr lvl="1"/>
            <a:r>
              <a:rPr lang="en-US" altLang="zh-CN" sz="2800" dirty="0" smtClean="0">
                <a:solidFill>
                  <a:srgbClr val="0000FF"/>
                </a:solidFill>
              </a:rPr>
              <a:t>?</a:t>
            </a:r>
          </a:p>
          <a:p>
            <a:r>
              <a:rPr lang="en-US" altLang="zh-CN" sz="3200" dirty="0" smtClean="0"/>
              <a:t>To manage </a:t>
            </a:r>
          </a:p>
          <a:p>
            <a:pPr lvl="1"/>
            <a:r>
              <a:rPr lang="en-US" altLang="zh-CN" sz="2800" dirty="0" smtClean="0">
                <a:solidFill>
                  <a:srgbClr val="0000FF"/>
                </a:solidFill>
              </a:rPr>
              <a:t>?</a:t>
            </a:r>
          </a:p>
          <a:p>
            <a:r>
              <a:rPr lang="en-US" altLang="zh-CN" sz="3200" dirty="0" smtClean="0"/>
              <a:t>To fulfill </a:t>
            </a:r>
          </a:p>
          <a:p>
            <a:pPr lvl="1"/>
            <a:r>
              <a:rPr lang="en-US" altLang="zh-CN" sz="2800" dirty="0" smtClean="0">
                <a:solidFill>
                  <a:srgbClr val="0000FF"/>
                </a:solidFill>
              </a:rPr>
              <a:t>?</a:t>
            </a:r>
          </a:p>
          <a:p>
            <a:r>
              <a:rPr lang="en-US" altLang="zh-CN" sz="3200" dirty="0" smtClean="0"/>
              <a:t>To meet </a:t>
            </a:r>
          </a:p>
          <a:p>
            <a:pPr lvl="1"/>
            <a:r>
              <a:rPr lang="en-US" altLang="zh-CN" sz="2800" dirty="0" smtClean="0">
                <a:solidFill>
                  <a:srgbClr val="0000FF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hlinkClick r:id="rId2" action="ppaction://hlinkfile"/>
              </a:rPr>
              <a:t>What will hospice care do</a:t>
            </a:r>
            <a:r>
              <a:rPr lang="en-US" altLang="zh-CN" b="1" dirty="0" smtClean="0"/>
              <a:t>?</a:t>
            </a:r>
            <a:r>
              <a:rPr lang="en-US" altLang="zh-CN" dirty="0" smtClean="0"/>
              <a:t>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4643438" y="6215063"/>
            <a:ext cx="2071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140-141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845065"/>
          </a:xfrm>
        </p:spPr>
        <p:txBody>
          <a:bodyPr/>
          <a:lstStyle/>
          <a:p>
            <a:r>
              <a:rPr lang="en-US" altLang="zh-CN" sz="3200" dirty="0" smtClean="0"/>
              <a:t>To make </a:t>
            </a:r>
          </a:p>
          <a:p>
            <a:pPr lvl="1"/>
            <a:r>
              <a:rPr lang="en-US" altLang="zh-CN" sz="2800" dirty="0" smtClean="0">
                <a:solidFill>
                  <a:srgbClr val="0000FF"/>
                </a:solidFill>
              </a:rPr>
              <a:t>the dying as comfortable as possible</a:t>
            </a:r>
          </a:p>
          <a:p>
            <a:r>
              <a:rPr lang="en-US" altLang="zh-CN" sz="3200" dirty="0" smtClean="0"/>
              <a:t>To manage </a:t>
            </a:r>
          </a:p>
          <a:p>
            <a:pPr lvl="1"/>
            <a:r>
              <a:rPr lang="en-US" altLang="zh-CN" sz="2800" dirty="0" smtClean="0">
                <a:solidFill>
                  <a:srgbClr val="0000FF"/>
                </a:solidFill>
              </a:rPr>
              <a:t>the pain as well as possible</a:t>
            </a:r>
          </a:p>
          <a:p>
            <a:r>
              <a:rPr lang="en-US" altLang="zh-CN" sz="3200" dirty="0" smtClean="0"/>
              <a:t>To fulfill </a:t>
            </a:r>
          </a:p>
          <a:p>
            <a:pPr lvl="1"/>
            <a:r>
              <a:rPr lang="en-US" altLang="zh-CN" sz="2800" dirty="0" smtClean="0">
                <a:solidFill>
                  <a:srgbClr val="0000FF"/>
                </a:solidFill>
              </a:rPr>
              <a:t>whatever the wishes the dying hold</a:t>
            </a:r>
          </a:p>
          <a:p>
            <a:r>
              <a:rPr lang="en-US" altLang="zh-CN" sz="3200" dirty="0" smtClean="0"/>
              <a:t>To meet </a:t>
            </a:r>
          </a:p>
          <a:p>
            <a:pPr lvl="1"/>
            <a:r>
              <a:rPr lang="en-US" altLang="zh-CN" sz="2800" dirty="0" smtClean="0">
                <a:solidFill>
                  <a:srgbClr val="0000FF"/>
                </a:solidFill>
              </a:rPr>
              <a:t>whatever the needs the dying 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Kick-off</a:t>
            </a:r>
            <a:endParaRPr lang="en-US" altLang="zh-CN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 Piece of News</a:t>
            </a:r>
          </a:p>
          <a:p>
            <a:pPr eaLnBrk="1" hangingPunct="1"/>
            <a:r>
              <a:rPr lang="zh-CN" altLang="en-US" dirty="0" smtClean="0">
                <a:hlinkClick r:id="rId2" action="ppaction://hlinkfile"/>
              </a:rPr>
              <a:t>罗瑞卿女儿推动尊严死亡</a:t>
            </a:r>
            <a:endParaRPr lang="en-US" altLang="zh-CN" dirty="0" smtClean="0"/>
          </a:p>
          <a:p>
            <a:pPr eaLnBrk="1" hangingPunct="1"/>
            <a:endParaRPr lang="en-US" altLang="zh-CN" dirty="0" smtClean="0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4071935" y="6286500"/>
            <a:ext cx="2000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137-166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6" name="图片 5" descr="《选择与尊严》，中国首个倡导尊严辞世的公益网站。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857496"/>
            <a:ext cx="407196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 descr="ICU病房（资料图片）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857496"/>
            <a:ext cx="3881448" cy="302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Focuses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an</a:t>
            </a:r>
            <a:r>
              <a:rPr lang="en-US" dirty="0" smtClean="0">
                <a:solidFill>
                  <a:srgbClr val="00B050"/>
                </a:solidFill>
              </a:rPr>
              <a:t>emia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emia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 blood condition</a:t>
            </a:r>
            <a:r>
              <a:rPr lang="zh-CN" altLang="en-US" dirty="0" smtClean="0"/>
              <a:t>（血症）</a:t>
            </a:r>
            <a:endParaRPr lang="en-US" dirty="0" smtClean="0">
              <a:solidFill>
                <a:srgbClr val="00B050"/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leukemia</a:t>
            </a:r>
          </a:p>
          <a:p>
            <a:pPr eaLnBrk="1" hangingPunct="1">
              <a:defRPr/>
            </a:pPr>
            <a:r>
              <a:rPr lang="en-US" dirty="0" smtClean="0"/>
              <a:t>uremia</a:t>
            </a:r>
          </a:p>
          <a:p>
            <a:pPr eaLnBrk="1" hangingPunct="1">
              <a:defRPr/>
            </a:pPr>
            <a:endParaRPr lang="en-US" altLang="zh-CN" dirty="0" smtClean="0">
              <a:solidFill>
                <a:srgbClr val="0000FF"/>
              </a:solidFill>
            </a:endParaRP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3428992" y="6215063"/>
            <a:ext cx="25003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140, P9-10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Focuses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Recently, the term palliative care </a:t>
            </a:r>
            <a:r>
              <a:rPr lang="en-US" dirty="0" smtClean="0">
                <a:solidFill>
                  <a:srgbClr val="00B050"/>
                </a:solidFill>
              </a:rPr>
              <a:t>has come to</a:t>
            </a:r>
            <a:r>
              <a:rPr lang="en-US" dirty="0" smtClean="0"/>
              <a:t> mean more than just treating symptoms.</a:t>
            </a:r>
          </a:p>
          <a:p>
            <a:pPr lvl="1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</a:rPr>
              <a:t>Gradually, he has come to know his mistake.</a:t>
            </a:r>
          </a:p>
          <a:p>
            <a:pPr eaLnBrk="1" hangingPunct="1">
              <a:defRPr/>
            </a:pPr>
            <a:r>
              <a:rPr lang="en-US" dirty="0" smtClean="0"/>
              <a:t>…palliative care now often </a:t>
            </a:r>
            <a:r>
              <a:rPr lang="en-US" dirty="0" smtClean="0">
                <a:solidFill>
                  <a:srgbClr val="0000FF"/>
                </a:solidFill>
              </a:rPr>
              <a:t>refers to </a:t>
            </a:r>
            <a:r>
              <a:rPr lang="en-US" dirty="0" smtClean="0"/>
              <a:t>a comprehensive </a:t>
            </a:r>
            <a:r>
              <a:rPr lang="en-US" dirty="0" smtClean="0">
                <a:solidFill>
                  <a:srgbClr val="0000FF"/>
                </a:solidFill>
              </a:rPr>
              <a:t>approach to </a:t>
            </a:r>
            <a:r>
              <a:rPr lang="en-US" dirty="0" smtClean="0"/>
              <a:t>improving the </a:t>
            </a:r>
            <a:r>
              <a:rPr lang="en-US" dirty="0" smtClean="0">
                <a:solidFill>
                  <a:srgbClr val="0000FF"/>
                </a:solidFill>
              </a:rPr>
              <a:t>quality of life </a:t>
            </a:r>
            <a:r>
              <a:rPr lang="en-US" dirty="0" smtClean="0"/>
              <a:t>for people who </a:t>
            </a:r>
            <a:r>
              <a:rPr lang="en-US" dirty="0" smtClean="0">
                <a:solidFill>
                  <a:srgbClr val="0000FF"/>
                </a:solidFill>
              </a:rPr>
              <a:t>are living with potentially fatal diseases</a:t>
            </a:r>
            <a:r>
              <a:rPr lang="en-US" dirty="0" smtClean="0"/>
              <a:t>.</a:t>
            </a:r>
            <a:endParaRPr lang="en-US" altLang="zh-CN" dirty="0" smtClean="0">
              <a:solidFill>
                <a:srgbClr val="0000FF"/>
              </a:solidFill>
            </a:endParaRP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3428992" y="6215063"/>
            <a:ext cx="25003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140, P9-10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329612" cy="1143008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Jack as a case in point / a typical example</a:t>
            </a:r>
            <a:r>
              <a:rPr lang="en-US" altLang="zh-CN" sz="3200" b="1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57298"/>
            <a:ext cx="8258175" cy="44878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Retired from </a:t>
            </a:r>
            <a:r>
              <a:rPr lang="en-US" dirty="0" smtClean="0"/>
              <a:t>the U.S. Air Force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Diagnosed with</a:t>
            </a:r>
            <a:r>
              <a:rPr lang="en-US" dirty="0" smtClean="0"/>
              <a:t> chronic obstructive pulmonary disease at age seventy</a:t>
            </a:r>
          </a:p>
          <a:p>
            <a:r>
              <a:rPr lang="en-US" dirty="0" smtClean="0"/>
              <a:t>More difficult breathing as the disease progressed </a:t>
            </a:r>
          </a:p>
          <a:p>
            <a:r>
              <a:rPr lang="en-US" dirty="0" smtClean="0"/>
              <a:t>Able to receive the comfort care and emotional support through the palliative care provided by the Veterans Health Administration, while receiving treatment for his pulmonary disease</a:t>
            </a:r>
          </a:p>
          <a:p>
            <a:r>
              <a:rPr lang="en-US" dirty="0" smtClean="0"/>
              <a:t>The palliative care program around the house and other support for Jack’s wife, making it easier for her to care for Jack at home</a:t>
            </a:r>
            <a:endParaRPr lang="zh-CN" altLang="en-US" dirty="0" smtClean="0"/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000625" y="62150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P14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329612" cy="1143008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Language Focus</a:t>
            </a:r>
            <a:r>
              <a:rPr lang="en-US" altLang="zh-CN" sz="3200" b="1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57298"/>
            <a:ext cx="8258175" cy="4487877"/>
          </a:xfrm>
        </p:spPr>
        <p:txBody>
          <a:bodyPr>
            <a:normAutofit/>
          </a:bodyPr>
          <a:lstStyle/>
          <a:p>
            <a:r>
              <a:rPr lang="en-US" dirty="0" smtClean="0"/>
              <a:t>COPD: chronic obstructive pulmonary disease</a:t>
            </a:r>
          </a:p>
          <a:p>
            <a:r>
              <a:rPr lang="en-US" dirty="0" smtClean="0"/>
              <a:t>As the disease </a:t>
            </a:r>
            <a:r>
              <a:rPr lang="en-US" dirty="0" smtClean="0">
                <a:solidFill>
                  <a:srgbClr val="0000FF"/>
                </a:solidFill>
              </a:rPr>
              <a:t>progressed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pulmo</a:t>
            </a:r>
            <a:r>
              <a:rPr lang="en-US" dirty="0" smtClean="0"/>
              <a:t>nary lung</a:t>
            </a:r>
            <a:r>
              <a:rPr lang="zh-CN" altLang="en-US" dirty="0" smtClean="0"/>
              <a:t>（肺）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pulmon</a:t>
            </a:r>
            <a:r>
              <a:rPr lang="en-US" dirty="0" err="1" smtClean="0"/>
              <a:t>ology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pulmon</a:t>
            </a:r>
            <a:r>
              <a:rPr lang="en-US" dirty="0" err="1" smtClean="0"/>
              <a:t>itis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000625" y="62150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P14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5081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How has the end-of-life care changed over time?</a:t>
            </a:r>
            <a:r>
              <a:rPr lang="en-US" altLang="zh-CN" sz="3400" dirty="0" smtClean="0"/>
              <a:t> (Pre. 1)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714876" y="6215063"/>
            <a:ext cx="1928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139, P1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2276" name="AutoShape 4" descr="data:image/jpeg;base64,/9j/4AAQSkZJRgABAQAAAQABAAD/2wCEAAkGBhQSEBUUExQWFRQWGBgVGBgYGBcXFxYYFBUVFBQUGRUXHCYeFxkkGRUVHy8gJCcpLCwsFx4xNTAqNSYsLCkBCQoKDgwOGg8PGiwlHyUsKiksLywsLCwsLSwsLCwsLC0sLCksKSksLCwsLCwsKSksLCksKSwsKSwsLCwpLCksKf/AABEIAPMA0AMBIgACEQEDEQH/xAAcAAABBQEBAQAAAAAAAAAAAAAAAgMEBQYBBwj/xABBEAABAwIEAwUGAwYFAwUAAAABAAIRAyEEEjFBBQZRImFxgZEHEzKhsfBCwdEUI1JikuEzcoKy8UNTohVjc7PC/8QAGgEAAgMBAQAAAAAAAAAAAAAAAAQBAgMFBv/EAC4RAAICAQQABQEIAwEAAAAAAAABAgMRBBIhMQUTIkFRYTJCcYGR0fDxFKHhsf/aAAwDAQACEQMRAD8A9xQhCABCEIAEIQgAQhCABCEIAEIQgAQhCAGnUAdh9D6hJYC0wTIOh3tseqfUWrV7Yj8Nz4mwH1Pp1QBJDl1N0WpxAAhCEACEIQAIQhAAhCEACEIQAIQhAAuFy491ky6rpMoAfldTYdGui6XboAUSgFNtrShxuIQA6hJlcqVQ0SUAde8DVQ2caol2X3jJ8R9dFVYvFmq4i5YDkyj/AKr/AOH/ACN32seiaxVdrppmHOBaGxAaxwc0uhmsNH4jqRFkAXjsUXfBYfxH/wDI38TbxTlCgGj7mTue9FKDdPEoAUhNOcChjwgB1Ca94Yk7JXvQgBaFwFdQAIQhAAhCEACEIQAJDkolN1Kg0KAGH15EbymX4m1kiqYMbaqHUrGcon/lWSKt4JVHEQSDopFPEzadVVVagA6lcbWkfdlLi+yFIum1GhpRQq63kKsp1Y70/TryeirgtktA6QqjjeOy2GwnzUnDuMHomsbgs470LGeQfXBQYKtlbSeLlkkg2Dg8Q6Ds6bprF8ZAeSAQSZNh8yNVJ/8ARqjNBmbcwDcdwmxHoo2J4cXfExwPXKfylbYgzLM0+UWGB5raTDgtDRxjXCQbLyLixdSIc0giSPQn+6v+XeKkt17/AFU+VlZQO3b2betiw2VDHFI3CqHYx3VNEoVS9zOWo+DRN4mCdbKVTqjyWVYVcYasXAKJ17VlF67dxd0nSlqLhnqVKwNwQhCABCEIAEg1UtQ69YT0QAp1WSo73RJNp9bJk1sotqoOLq3BJ7/FWjHLwUckkSa9TNaVEqVQ0RMn73UR2IJdKRmumVUl2LO/4Hqb5fLuqkGqJtJPcmMOwuMbbq/wWADQDCLXFFqlJ9FaM38Nvuyk4apGoVo2lGmiU6kDsltwxgie9AHZGyiGoTaVMqYaF2jgQNUJg0xOFpzqmOM44U25QQHu0P8AC38Tz4bdTCsA2F53zXxftuPl4xoPJQll8Fip5nxbajmsYIAho6wBAJ6m8zvdW3AOHltOQDGia5c4Ca7getyek7Lcjh4psDQLJjzNi2mU4bjOBCfxVLK4/JRnvhbcdnPl6exym6Cr7CvBELOsfKk0MRlKpKO9cGtNmDSUCC6ApYKo8NiSb6fmrJmIkJRprhj6eSYhIAsu7KCRSFwLqAGy6RYqsxlTbU9VOrGAQFX1G9VKIZHe7KJJVbWql2pUjEv63n5KFKbrSisiVsucAVwhcL7rgM6KWxbKLPhDe399VpmCyyvC8QGOkrTUX2lYXdnQoa2jyFwFdWJucK4lKDxXH+5pmoYytu6TBI7ibT3HXqEATHNssFx3l4moQW5gTP8AwrujzzhnOAzxPW0E7EbFSOYGtqspszHK8lxymMzWicpI/CbTCrG5LlPo0lTOONyxkOXsCabG2hXFf4SvOMVxX9kxFNtBmX95TDmNJDajXzYs0DrWcI2kxK9IiQq12q3lETrcOGZXiDCXSVELVp6vD5Oi43grDdwTasWMNCU6NzyjMALrbLS1OA0zpIVZiuCObp2gtIzj7GTpkhjCTMg+I/NWlP1VZhKRDtFZNqxN/sql3L4GKuFyWdBxIS5ta6g0sUU8yufDwS5vklhdSWlKQBHxNCdFWV2kb/YVw6fJU3GDANx3QrR5ZWXRT1nyZ6plzrLrnJqo4za6bk10cqcvcG1Z8Ek9m4Q5p1F/klDtbQIR7mHL4fY8Hbq+wfFWlsOsVSYHBF7wB9hXw5fbGpWcnF8SOhRvxknUcQ12hEKSoWE4cGbqalmPAsV7WsTl4c4buc0Dylzj6A+q2hXn/NLxjcYcMLtpMIP/AMjxmJ8m5B/qKpN4RrSszR483FOcA6b6SNbRcncW0Wi4TzxiKXu2kioxpPZJgjM2De+yzPuTTqVKZ1Y4gj5FDj39/wAxHndLOK6PTq2FunfmLlf7NVj+aW1cWyqWOYA6mT+KzHdq7ZXreE59wNT4cTSno52U+joXz619tSJ17k7Qr2h0ERabwiteWsRMLPD67mnGfa/iPpGhxei/4KtN3g9p/NPHGM/jb/UP1XzGx7IvTafKPDRIY1uYjI06Wv6LZWfQSfhb4amuXg+jOJc14aj8dVngHN/VJ4VzXhq5yMrU3VCSAzO3OQATIbMm30K+e2+6B/w2wRewsZ71p+R+Z24XEAhrchBDoa2f5TIE9beCp5rTy+i8/CJxrbTy0ez46gNhCi02KdSrCo0PbcESPklU8LOqaUso4ko4eGRadEnQKSymRspBdEBBN7BQQdpiE4kMKWgkZxD4as9xStNlcYypss/iqZzGfvot6Y5eTC54WCLF0ZV0hTsBw7Nd1h9Vq2l2JQg5PCIGUpYonoYWsw2EYBZoTrqDTsFj5iT6GVpvllbwTD5QZ1KtlFxeJbRpOe6zWAuJ8FmeF+0zDVJ94TS/zaR/m0HnCwnat3I/Vp5yi3BZSNguqDg+NUaomnVpu8HAqU+sAJJEeKMoo4tcELj3F24bD1Kz9GNkDdztGtHeXEDzXn/s8pOeKuJfdz3uE9STmeR3Zj6Qk+0ri5xOIZg6JnKQXxvUeOyPBrJce9zei1HCeHtoUWUm6NEee5S1ksvA1VHEc/J5Z7SuE+5xYrAdipr46H9VmCDI6/LT817LzhwMYnDPZ+Jvab4jZeM0mRYzLNu7SY7lnXPKw+0dimzEXDCw/wDT/odfSDmyN9e4949U2PmPufBLfBZmjx+s+kpdWDEAToRsD18VZPB04UOM9vHX5P8AY5hcHneGzE2F9D0V1huTKjhUIMsDywXFy2xOnWVRjs2GszPQiLjzV5h+Lvp4V/72BN26uJOoB211+mqzsc/ZmM6ox5cVxkosYW0quWZvDjY92sefmlOEG3jPn9+itOA8o1MThquJcWBri5rcxIJLWuecsDTswqagCQQdRafA6rdxwlkR0erc7HH2bz/PxR7N7K+P+8omi49plx4aQt+vnblDjJw+Kpvmwd2vMZdtrn5L6Ew9cPaHNMgiQfFWpf3RHxSnZbvj0xZpoaClhC3OWJi6UhCAIeNp7qpxGGhp6m6v6nhKhHDBwPyVoywyso5M1T+ITpur7DVBYKFieEOB6BTeH4choBW1kk0YVQcW0WrRZdKTT0uo3FOJsoUnVahhjBJ6nYNA3JMADclLjOM8GQ9qvF/dYdlIH/FcQesNEzA2k+sLzPheCFWoQTlY0Ziep2aJUrjHGX4uq+vVs8nK1n/bY0S1o77kk7kqsZ+9qkA5Q1sOI0sPnH5rnWy3yeD1mholRUk+5Pos3YSnTMPykuNraAb2Guy5xzFUqdMNZTAcP5nwSdPxeqrXsLe2DLtBmE5unTTWdgk8C4U7HYsNBJaLucdA2bnunZZV1vvdwX1k649xWfY2Hs15eIzYl41EMnUn8T7/ACS+Kc14tmKqtptbkpgWIuZmN9Vt6NBrGNY0Q1ogDwWR/YBU4rUl+QMptqaBwOWYkHxW1bUp8nAt+zlDvCuYsXVqU2voNaHtJ3vAaZ9J9Vj+f+AnDYj3rAclS9tj+ILecEY8twtR7w4v94AMuWGtpEC89wU/jnB24mi6m7cWPQ7FTa1XNNFtNOTXZ4gLzBsR8l1rt5+x9EnE4Z9Cq+i8QQSL/l5LoYBp+q14O3TbG58RfC5+U/p9DtE6z36bjdIq0i4QDY+gN7+g9YUnC0QQZOn1SM2oH4hF/wBPvRVTw+DR0zs0+z2fvnn8P3N1weqHYWjRa94p02V3vuIlvvNJbaxG+684fje2Om+m9z+isqVZzKWVr3CZBExZxE6HuFlTuwZB6rfcpHAnp7tI1IsGO+9yLXXrHsw5wDh+zVHXHwE7jp9968lwlI5BaDOvUbJ/CYl1N7Xgw5pm1jsdetrLF8PKO5KuWpoSsjy+V9P6Pp4FdWS5J5zbi6Ya4/vABP8AN3hawFMQmpLKPLW1SqltkdQhCuZAkOppaEAM+6t1ShS6pxcJQA1iMS2mxz3uDWtBLnEwABqSei8a5r53/a63ZzCiz/CbBlx7TffuGx2aDoCTrpL9qnGa1RwYWvp4dpgA2NVzT8TmzIYCOyCL69FgW8TDZzSSegj6pa1uS2o7Wg09UcXWyX0RKo0RVcSeyZI1yiO/yT9TCtDopmAB2nW7UToFXN4g0vk5YiBuR1809TxIzgAw0ntG3TbobJZwkjtR1NUucp8/mNvpOc/3bZc5xAnUwdGef0C9e5W5XGDoxH7x0F57+g7gvPeV69Kji6ZPacXam5vuei9dzSdVEnlYOVqt0Z8nSxZjjXKlSpXdWpPyFzQ0jSY6nor7H4w0oPu3vB3bktoAIc4TM7KvHM7L/usRb/2if9pKniLyhBvcsMquF8Ix1F7JNN7WEgSYhpkHTxJWpxNMlpvB6qBQ5ipO/wC8PHD1/qKZCn08Wx47LgT0MtP9LgD8lE1vi2yYNQeEYjnnlU4iiKzB+9pi/VwG/iF5tSeSDIu3UfKV9AgLzvnXkr3bjiqEZRd7CQBB+K50n5Iok8bWNxt8ue9cfgYUNtOxP3+S5SPag/2+vmjEYlgd+7OdpgxBls7Hw/VRKmJ00EaXkgneyaUWxyzWUVxSj2n1nglmDHn8vyXXNEXuI9PP1UB2NJ3J8LJPaO3rf6qygzF+LR2yio5T+fYmtdAGYjyM/TdK96CTBt8j66JrD8Pe+1z3CwCuuGcugvYyAXPMazA3PpKNqMV4jdGMV7L9TSezfAVRiGVWseaJ7JjLZ+sxNgYN9JK9ppOnUEdxj8iVE4NwtlCi1jGhoAEx1U5XhDaczU6iV89zOoQhaCwIQhAAhCEAVHNHDBXwtVsS4Mc5v+ZozN+bQFhW8jYOvTbUa0htRoeIj8TcwXqBWE5YGWiaW9CrWo+VOq7J/wCBaldRlJSQzp5cuJg6nJvD3tDm1305/ipvHlOWPmqrEciNNqOKo1J2ztafCDda3hdNgOJpPbIZUdHUBzi4abQ4JurwfDvPZqZT0JI/3LZR4ymZ+Z8pGZwXI2NYczGmBeWwfPcL1fl2s5+Hpl5zOAgmMpJG8DS0LG4bgjmOmm+L6sIMf0kLW8vgtD2OJJa7foQCI+9lnbFJZZpCe54JvMDj+zPIPaa0kf6O1+S8gq56r3gPynMdrxqLj7svaarMzS06ER6iPzXh7pp1x5T/AKSaZ/2lKTj6so6Wkw/Sx0OxtEgsrOjuLv1Wm5O5nxNauxlV5f2nTP8AKyPq5UOLxxyiNcxHygfVW3s2oTiJ/hY939T2gfRZ5lKOX2M3UwrWT02jdwWZ9oFZrMNDmhwLxAcAR2JcTB8Fo6brrA+0vF5qtOlcgC8fzuEnyDPmVpDlcnNlxI85ruBMuhs7Dsj0CjFzdGtLvJXLcC39tpNeC5puQAJIG23Ra/iHB8uDrVW0202k5BeSS50QALWHeU9BZWRayeHhGFZw12QOjL4pxuEcGOqaZRI0V3iMO5sAwwQBmOpHcFX8apNp0C0TL3ASfnZVzlmmMRbJHDuBvexr34kDMGlrGS9/adlAIaIad79FsvZ9wRr8a5wzOZREAuuST18h81Q4XHl4aT8NJtNrRpZoqGY11A9V6D7MMJlwpqHWo4u8pgfILR4XIom8G2C6mf2kdUsVJVY2wl0yotC4DK6tQBCFwoA458aqFW4xTaYLgmuLse5sNWVxfDXsu79VxdXrJxltgUlJo19LijHaFZPhYy4zHs6V2VR4VqDST6sKYwmNNMyPLpO09yi4XjFQY+s51Eu95RouPuXAx7t9WnnipkJmQIEm26pRqHamps0ptSlyRaNd1DilUe7FQVWh2UOibFv4t+yFJxeOoE/vadSkf5qcj+phIVdzJxFrcZRqgupnKWn3lNzNwR8QAO9wV2txWqDmGSozq1xHydLfmuzU/QiZ/aeB6nhaLj+6rU56THycFbcKomniIIE1Keoi5puE6WmHj0VAOK0niKlK/exrvm2VJo1KDH0qlN8ZajQWhzh2anYJgxHxKbEnFhB4kbdeMc04Ytxr2gf9SoB5ltUf717OCvKvaRSfSxuem4scQx8gx8TXUnX8GBJvnB0a5uLyjO1Hm4OxJWz9lY7dU9KbPm9/6LBtcQ25zHc969A9k7f8c91If/afzCnaN6qzdHns3+S68v5jrGpjapEQHZf6GtH1JXqGaxK8fo1c7nO3cS/+txd9CiMFzgRy2+SqxdbJjKRJAgAmTA1O4BPyVxxrnF9akyjTp/u2Onsgw45s0lztfQKOeGsNX3hEu77j0UnL6bLVTwsIr5GXliXVTUcHP3A128BsoPEsCKu7oHfA8VYln3/ZMMDi6dB1P5DZEFjllp9YGH0G4ejpBdad3Le8N5ubTpsoU4GUBp0kZRE690rzLmLGTUa1pzRuf0SeHOeHS55A6t1k7ql8HKPZzNRNro9UqcacDcEjVpv2pMTb7up+G448ExI0kTpPivLHcdNIQajnagAmwGoynUGZ+wucP5jqT2X/ABasmT0H5rmvTzxmInvn2e7cL4t70d/irRrl5zwisWhrpynfuXoGAq5mAlb6G2UpYkxuue6I+4pp1ZPEJqpSsm9SrcZgbLBHOKEqu4hxqk2RGY9I/NP4rCGDBWTxnB3tOYmfArz1t8+mhec5rjArEVA89hkeElMjhrveZ8rg7Lk6WzZvqmMAatQkguDLwGktkAntOOuxta3yusHh3ZCWVQSSBM52/wA1jbMAfDqlGnnsqueSA3GdoAjO5l4ALiMw/FAgSNio+Ow9GqZNBjT/ABNaWOuY1EE3U3gnCTSw+Ws4CpnqOcZBzZqjiHnvLSPCFY0xSOUlwdlJcDsLFs+hK1V865YjJ4NX9nKyY1/L+d5bSzy2Cczx+ISAMzXE21K7U5ee1j2FzcxHwvAmfwkEEgiQtVg+Z8GajnsMvLQ0mCAWtJIIBgEX+IC8DuXnHPfNhNY5T6dx/suvVfdKShF5/Eo57WkuWeqcMIdSpuADc7WvgadoAlYr2u4G9KoBrTLfNtRpHyc5U/JHOVeBTDmlomzxLRvq0gjpKtubuMVMbRNOnQ98aYcTUw789ISPhJc1sOsDlaXGxTe7Dw+Gh2m5Slg8yfR1IcV6h7KG9jEH+akPSnP5rzepTgw6Wu/hcC0+hXqPsypZcNV2mo35Uaa2lLgelDCNFx3Ee7wlZ+kU3keOUwvMqVIBxEwQA0/6RC9A51xLWYJ4JAzFjY6zUaCPSV5Rj+PgVHZG3J1U1xyhaU1Fl4WxMqLiOJUqYOd14sBc+ioRialU3fA6DXffQJ+jhWtBEC4kk3Onf4qG1Hgws1yj0dxXM+1Nnm78gP1UehialXM5zzDdQDFj4XKfFBmgbJmZOvdorClwwakaxIA3CrO+MUIW65tCMPw5hLXkAMJkARJt0md91KbwbM45W2203Ej/AIUnC8Cqkg6N2Gn3qrbBcIe105j3gC3zXNt1XeJCDnORS1eVczgctz8vUpeF5RcyJF5kkEXH6LbYShIuCYVnS4Ww37Rm/cL+uyVWquksZGVTJx5ZS4KgYE2Onj9wt9wtsMF1X4XhDfsK2oUAwADRPaKqUZb2NVV7USFwrqF2zYQ5gVfxKi1jHPNg0Sd9O5WRWX5g4q+TTFm72mVz9ZCpQbkismksszmKoVBSq0SMkz7skh3ZLswY4A2ImI3HnETlw1aFOr794iS8Bu2UEk67wN+iouZeb/dEtZ2nden91K4VxGtWowW9pwgWMkEaZRdcJ0WeXnGIt/mVhrZRjt25i/1JPEeZKFWk5vvMsxcTIOoIMQdx6qrwvFaVGg6mxxcTmN7fEIO9rKG/2dYl5JyFone1/C5V3wf2Y1CGl8x6f3TTq09ccKT+cFbLLLE4Qbw+cf8ATLYbCueJBv3AlxGwAF1NpezmvXOYtyA7vMf+DZPqQvW+FcpUaIEAd8CAT9SrllBo0hH+Tb9xJFlVKUt83yYDlz2U0qcGuTV/lPZYfFg1HiStzSwLG0/dsaGt2AAAHgBYJni/GqWGYX1XtaO8x9VkantD94S2iW/5rzcx2Gk9o3F7N71jJzk8yef/AA23RrXLI3NGJwzz7gUnYhwJacjW5WkatzuIEjeNN4Vdw7gAp0zUwuJfh6jTJouGek2QBBa8zMD4ge4KVyhSaKbmPaW1KY7RIs65OfNcOm5sbEmyZ4xxGlJYDfYtibEECJsQRuNrqYWTrltr6/UpZqLJQ3dpGN4vxfEV35KgE5ozCQHZTILGuuBZd4fy2x5gv23GYk9ErjlYCnaZJsTFj1tEJzl2jVOlp3kCJXUnbLytyeDmSunKG9Mu+F8qEEAkEDoPTX7srWlyO11yJ+XipmBlgE3KlP4tV0GndAC8/ZqbZS7NYxhtzLsZocsUmQCBbuvrCn0uAsOhEeX0UY1HOuVHzumxS7lKX2mbyVcVxE0OG4Sxpm58YhP1Q0bAeQVFhq9URBP5K2o1GuaC/Xz+gU5XsSovGWcbjI2tspVPFWDtvELrKLSBbwSxgW7fd+q2rjZngs9r6RJo4xTQZCg0sKVPYF2NK7PvGkM45HkIQu6SCreJ8FZVB2d1VkhUnCM1iRDWTCYP2X0BUL63b6DbzWswmBp0hFNjWjSwA+inEJEJSVGxel/qEIRj0IhBalkCJVfjqznANpzLvxaAAaw4g3uLgFV8hvs0ySXuDQS42F1mMZzs0EikwvI8gPF2g+Z7k3x7hNQsytrVJc5ocM73NDCTm7Ly4udFhtN9lU43BUcLRc5rOy0S53xPPgdZ81yNTdXGW2HZSW6XEezO8We/FYs++uRlyxOVrSJMA7kg3PQdFNxFKjhg0VDYjNOvwkAeckWt4qVwnAMxDfe0zlDezfshwyh0fzRPkZ63lYvCMezLVDHAXEiS3vB2WVluJKM8pfArVSvNf+QngXRxDX0zk7TXtie4202VA3gFJhcJvBgk9dfFQuMc1MpM91QOTLAkdB0jTxWWpcbqvqRMknv/ADW9Gktacs4RpZObqkq36fj6E3jVFxGWPASDO+xO2yvuU+C1BBfIiICvOX+F0+yXMAcdSAJv5LY4bDU26AdO+yzu1bcPLXQnXXmCz0VVHg73aw0KdR4S1vVx67KZUrH8LZTTfeHWGj5rmOSzwNqOOROKwOZmUWvKpMfgjTMT6fRaRrCYk+MaIGEbMkSe/wAFdQ3coq2nwzK0GVQZE/NT2Y6qLR6gK6eOluncowwc/FrM7fkqyWOETXFR7bFYTEOIvr1+/JT6TzbdRKeAHf396saGFjwTmnjMtw36SWwoY476bd/egAxboutp2HdovQ1Qe3kYY+hCE8VBCEIAFwtXUKMANe4G9/H9NFW8UqfvqDS2plLiQ9gkNeB2Wv8A4WOaXidNrSrdchGAMjzlwqvUaw0Hhpa6SCSA60TIOo71UYnCmCHkGwB6SdY7plb+vhw4KtxfAW1BGm87rzer0du/0ItKTcduPz9zzOrgqlR7abaop0wHEAODJEtEC41J17kvFcG9zTJc53m4i24yzc962Y5d9yDlDg+SQ8DO12Y6ObItEAgxpY2WT5j4TjMR+7a1gJ/EHuMDuYWA6dT6qHRbFpS4QhOt49WWzznGcO97Uhkkk/Lqtdy3yKQQ513awtfyv7OfdDM/4jr18VtKPCms0F09b59kdsOEWhXKcdsujNYbhZYBoTpfQeCefhHyINhpt0/sr9+DC4zBBcWelm3gZipR4SKMYB38f1T9LBkficfNXjcGOidbQHRM1eFWS7Jak+2VDaSTUqEDQlXXugg0B0TL8Ln7SKeWigp0zcxqnxT7lbGgNhdcYOvmoj4ZLOJMHXn3IlGj1CkjaEstvpr8l0tNvuy6FOl8s0iklhCS42i/XuS2kpYCA1OqGCTqEIWhAIQhAAhCEACEIQALhQhQwOEJttEDQALqENJg+hYXUIUsBEJQCEJapLcyWdC6hCYIOLqEKQApI1QhQwOhdQhAAhCF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822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786190"/>
            <a:ext cx="1981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22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214422"/>
            <a:ext cx="2500330" cy="24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22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786190"/>
            <a:ext cx="2573250" cy="206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22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1214422"/>
            <a:ext cx="237068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228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031128">
            <a:off x="2428860" y="3857628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Knowledge of the subject matter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929190" y="6215063"/>
            <a:ext cx="221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214282" y="1142984"/>
          <a:ext cx="871543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7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Knowledge of the subject matter 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929190" y="6215063"/>
            <a:ext cx="221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141, P12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214282" y="1142984"/>
          <a:ext cx="871543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7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is no “right” place to die.</a:t>
            </a:r>
            <a:r>
              <a:rPr lang="en-US" altLang="zh-CN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Things to consider when choosing the right place to die:</a:t>
            </a:r>
          </a:p>
          <a:p>
            <a:pPr lvl="1" eaLnBrk="1" hangingPunct="1"/>
            <a:r>
              <a:rPr lang="en-US" dirty="0" smtClean="0"/>
              <a:t>The most sensible type of care</a:t>
            </a:r>
          </a:p>
          <a:p>
            <a:pPr lvl="1" eaLnBrk="1" hangingPunct="1"/>
            <a:r>
              <a:rPr lang="en-US" dirty="0" smtClean="0"/>
              <a:t>Availability of such care </a:t>
            </a:r>
          </a:p>
          <a:p>
            <a:pPr lvl="1" eaLnBrk="1" hangingPunct="1"/>
            <a:r>
              <a:rPr lang="en-US" dirty="0" smtClean="0"/>
              <a:t>Availability of support system</a:t>
            </a:r>
          </a:p>
          <a:p>
            <a:pPr lvl="1" eaLnBrk="1" hangingPunct="1"/>
            <a:r>
              <a:rPr lang="en-US" dirty="0" smtClean="0"/>
              <a:t>Management of the cost</a:t>
            </a:r>
          </a:p>
          <a:p>
            <a:pPr eaLnBrk="1" hangingPunct="1"/>
            <a:endParaRPr lang="en-US" altLang="zh-CN" dirty="0" smtClean="0">
              <a:solidFill>
                <a:srgbClr val="0000FF"/>
              </a:solidFill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286248" y="6215063"/>
            <a:ext cx="2143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139, P 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429625" cy="1285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What is said about George?</a:t>
            </a:r>
            <a:r>
              <a:rPr lang="en-US" sz="3600" dirty="0" smtClean="0"/>
              <a:t> </a:t>
            </a:r>
            <a:r>
              <a:rPr lang="en-US" altLang="zh-CN" sz="3600" b="1" dirty="0" smtClean="0"/>
              <a:t>(Pre. 2) 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4643438" y="6215063"/>
            <a:ext cx="2000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139, P2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18432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928802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857224" y="1285860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AGE?</a:t>
            </a:r>
            <a:endParaRPr lang="zh-CN" alt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86314" y="1285860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PAST HISTORY?</a:t>
            </a:r>
            <a:endParaRPr lang="zh-CN" alt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2428868"/>
            <a:ext cx="2786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DECINSION ABOUT MEDICAL TREATMENT?</a:t>
            </a:r>
            <a:endParaRPr lang="zh-CN" altLang="en-US" sz="2000" b="1" dirty="0"/>
          </a:p>
        </p:txBody>
      </p:sp>
      <p:sp>
        <p:nvSpPr>
          <p:cNvPr id="12" name="矩形 11"/>
          <p:cNvSpPr/>
          <p:nvPr/>
        </p:nvSpPr>
        <p:spPr>
          <a:xfrm>
            <a:off x="4572000" y="500063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000" b="1" dirty="0" smtClean="0"/>
              <a:t>CHOICES OF MEDICAL SERVICE?</a:t>
            </a:r>
            <a:endParaRPr lang="zh-CN" alt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428625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REQUIREMENTS ABOUT CARING SETTING?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" grpId="0"/>
      <p:bldP spid="10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77813"/>
            <a:ext cx="8329612" cy="9366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advantages does a hospital have over a nursing home for end-of-life care?</a:t>
            </a:r>
            <a:r>
              <a:rPr lang="en-US" altLang="zh-CN" sz="3200" b="1" dirty="0" smtClean="0"/>
              <a:t> (Pre. 3)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36"/>
            <a:ext cx="8258175" cy="4416439"/>
          </a:xfrm>
        </p:spPr>
        <p:txBody>
          <a:bodyPr>
            <a:normAutofit/>
          </a:bodyPr>
          <a:lstStyle/>
          <a:p>
            <a:r>
              <a:rPr lang="en-US" dirty="0" smtClean="0"/>
              <a:t>Availability of medical resources, including doctors, nurses and facility around the clock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Anything else you can add to that?</a:t>
            </a:r>
          </a:p>
          <a:p>
            <a:r>
              <a:rPr lang="en-US" dirty="0" smtClean="0">
                <a:cs typeface="+mn-cs"/>
              </a:rPr>
              <a:t>Advantages of Nursing Home</a:t>
            </a:r>
          </a:p>
          <a:p>
            <a:pPr lvl="1"/>
            <a:r>
              <a:rPr lang="en-US" dirty="0" smtClean="0">
                <a:cs typeface="+mn-cs"/>
              </a:rPr>
              <a:t>Prearranged plans for end-of-life care</a:t>
            </a:r>
          </a:p>
          <a:p>
            <a:pPr lvl="1"/>
            <a:r>
              <a:rPr lang="en-US" dirty="0" smtClean="0">
                <a:cs typeface="+mn-cs"/>
              </a:rPr>
              <a:t>Establishment of a relationship between the staff and family</a:t>
            </a:r>
          </a:p>
          <a:p>
            <a:pPr lvl="1"/>
            <a:r>
              <a:rPr lang="en-US" dirty="0" smtClean="0">
                <a:cs typeface="+mn-cs"/>
              </a:rPr>
              <a:t>More personalized care</a:t>
            </a:r>
          </a:p>
          <a:p>
            <a:pPr lvl="1"/>
            <a:r>
              <a:rPr lang="en-US" dirty="0" smtClean="0">
                <a:cs typeface="+mn-cs"/>
              </a:rPr>
              <a:t>Privacy arrangement: time alone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4643438" y="6286500"/>
            <a:ext cx="1928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139, P4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Issues to be covered</a:t>
            </a:r>
            <a:endParaRPr lang="en-US" altLang="zh-CN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Various models of end-of-life care and the commonalities and differences between them</a:t>
            </a:r>
            <a:endParaRPr lang="en-US" altLang="zh-CN" dirty="0" smtClean="0"/>
          </a:p>
          <a:p>
            <a:pPr eaLnBrk="1" hangingPunct="1"/>
            <a:r>
              <a:rPr lang="en-US" dirty="0" smtClean="0"/>
              <a:t>Varied opinions on end-of-life care and euthanasia</a:t>
            </a:r>
            <a:endParaRPr lang="en-US" altLang="zh-CN" dirty="0" smtClean="0"/>
          </a:p>
          <a:p>
            <a:pPr eaLnBrk="1" hangingPunct="1"/>
            <a:r>
              <a:rPr lang="en-US" dirty="0" smtClean="0"/>
              <a:t>Palliative care, hospice care, comfort care:</a:t>
            </a:r>
          </a:p>
          <a:p>
            <a:pPr lvl="1" eaLnBrk="1" hangingPunct="1"/>
            <a:r>
              <a:rPr lang="en-US" dirty="0" smtClean="0"/>
              <a:t>similarities and differences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4071935" y="6286500"/>
            <a:ext cx="2000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137-166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Focuses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zh-CN" altLang="en-US" dirty="0" smtClean="0"/>
              <a:t>临终之际</a:t>
            </a:r>
            <a:r>
              <a:rPr lang="en-US" altLang="zh-CN" dirty="0" smtClean="0"/>
              <a:t>/</a:t>
            </a:r>
            <a:r>
              <a:rPr lang="zh-CN" altLang="en-US" dirty="0" smtClean="0"/>
              <a:t>生命垂危之时</a:t>
            </a:r>
            <a:r>
              <a:rPr lang="en-US" altLang="zh-CN" dirty="0" smtClean="0"/>
              <a:t>/</a:t>
            </a:r>
            <a:r>
              <a:rPr lang="zh-CN" altLang="en-US" dirty="0" smtClean="0"/>
              <a:t>生命终了之时</a:t>
            </a:r>
            <a:r>
              <a:rPr lang="en-US" altLang="zh-CN" dirty="0" smtClean="0"/>
              <a:t>/</a:t>
            </a:r>
            <a:r>
              <a:rPr lang="zh-CN" altLang="en-US" dirty="0" smtClean="0"/>
              <a:t>弥留之际</a:t>
            </a:r>
            <a:endParaRPr lang="en-US" altLang="zh-CN" dirty="0" smtClean="0"/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at the end of life</a:t>
            </a:r>
          </a:p>
          <a:p>
            <a:pPr eaLnBrk="1" hangingPunct="1"/>
            <a:r>
              <a:rPr lang="zh-CN" altLang="en-US" dirty="0" smtClean="0"/>
              <a:t>生命垂危的人</a:t>
            </a:r>
            <a:r>
              <a:rPr lang="en-US" altLang="zh-CN" dirty="0" smtClean="0"/>
              <a:t>/</a:t>
            </a:r>
            <a:r>
              <a:rPr lang="zh-CN" altLang="en-US" dirty="0" smtClean="0"/>
              <a:t>临终者</a:t>
            </a:r>
            <a:r>
              <a:rPr lang="en-US" altLang="zh-CN" dirty="0" smtClean="0"/>
              <a:t>/</a:t>
            </a:r>
            <a:r>
              <a:rPr lang="zh-CN" altLang="en-US" dirty="0" smtClean="0"/>
              <a:t>弥留之际的人</a:t>
            </a:r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the dying person</a:t>
            </a:r>
          </a:p>
          <a:p>
            <a:pPr eaLnBrk="1" hangingPunct="1"/>
            <a:r>
              <a:rPr lang="zh-CN" altLang="en-US" dirty="0" smtClean="0"/>
              <a:t>临终看护</a:t>
            </a:r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end-of-life care</a:t>
            </a:r>
          </a:p>
          <a:p>
            <a:pPr eaLnBrk="1" hangingPunct="1"/>
            <a:r>
              <a:rPr lang="zh-CN" altLang="en-US" dirty="0" smtClean="0"/>
              <a:t>根据需要</a:t>
            </a:r>
            <a:r>
              <a:rPr lang="en-US" altLang="zh-CN" dirty="0" smtClean="0"/>
              <a:t>/</a:t>
            </a:r>
            <a:r>
              <a:rPr lang="zh-CN" altLang="en-US" dirty="0" smtClean="0"/>
              <a:t>按需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>
                <a:solidFill>
                  <a:srgbClr val="0000FF"/>
                </a:solidFill>
              </a:rPr>
              <a:t>as needed</a:t>
            </a:r>
          </a:p>
          <a:p>
            <a:pPr lvl="1" eaLnBrk="1" hangingPunct="1"/>
            <a:r>
              <a:rPr lang="en-US" altLang="zh-CN" dirty="0" smtClean="0">
                <a:solidFill>
                  <a:srgbClr val="00B050"/>
                </a:solidFill>
              </a:rPr>
              <a:t>when needed??</a:t>
            </a:r>
          </a:p>
          <a:p>
            <a:pPr eaLnBrk="1" hangingPunct="1"/>
            <a:endParaRPr lang="en-US" altLang="zh-CN" dirty="0" smtClean="0">
              <a:solidFill>
                <a:srgbClr val="0000FF"/>
              </a:solidFill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214810" y="6215063"/>
            <a:ext cx="221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139, P 5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77813"/>
            <a:ext cx="8329612" cy="14366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What’s the role of family and friends when the patient is cared at home? </a:t>
            </a:r>
            <a:r>
              <a:rPr lang="en-US" altLang="zh-CN" sz="4000" b="1" dirty="0" smtClean="0"/>
              <a:t>(</a:t>
            </a:r>
            <a:r>
              <a:rPr lang="en-US" altLang="zh-CN" sz="3200" b="1" dirty="0" smtClean="0"/>
              <a:t>Pre. 4)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28813"/>
            <a:ext cx="8258175" cy="3916362"/>
          </a:xfrm>
        </p:spPr>
        <p:txBody>
          <a:bodyPr/>
          <a:lstStyle/>
          <a:p>
            <a:r>
              <a:rPr lang="en-US" sz="3200" dirty="0" smtClean="0"/>
              <a:t>Taking on a job which is big physically, emotionally, and financially；</a:t>
            </a:r>
          </a:p>
          <a:p>
            <a:r>
              <a:rPr lang="en-US" sz="3200" dirty="0" smtClean="0"/>
              <a:t>Hiring a home nurse for additional help;</a:t>
            </a:r>
          </a:p>
          <a:p>
            <a:r>
              <a:rPr lang="en-US" sz="3200" dirty="0" smtClean="0"/>
              <a:t>Arranging for services (such as visiting nurses) and special equipment (like a hospital bed or bedside commode)</a:t>
            </a:r>
            <a:endParaRPr lang="en-US" altLang="zh-CN" sz="3200" dirty="0" smtClean="0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000625" y="62150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140 P 6-8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Language Focuses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dirty="0" smtClean="0"/>
              <a:t>来去自由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>
                <a:solidFill>
                  <a:srgbClr val="0000FF"/>
                </a:solidFill>
              </a:rPr>
              <a:t>come and go freely</a:t>
            </a:r>
            <a:endParaRPr lang="en-US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zh-CN" altLang="en-US" dirty="0" smtClean="0"/>
              <a:t>乐意担负一项工作</a:t>
            </a:r>
            <a:endParaRPr lang="en-US" dirty="0" smtClean="0"/>
          </a:p>
          <a:p>
            <a:pPr lvl="1" eaLnBrk="1" hangingPunct="1"/>
            <a:r>
              <a:rPr lang="en-US" altLang="zh-CN" dirty="0" smtClean="0">
                <a:solidFill>
                  <a:srgbClr val="0000FF"/>
                </a:solidFill>
              </a:rPr>
              <a:t>be willing to take on a job</a:t>
            </a:r>
            <a:endParaRPr lang="en-US" altLang="zh-CN" dirty="0" smtClean="0">
              <a:solidFill>
                <a:srgbClr val="00B050"/>
              </a:solidFill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214810" y="6215063"/>
            <a:ext cx="221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140, P 6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77813"/>
            <a:ext cx="8329612" cy="14366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needs to be considered to make comfort care available at home?</a:t>
            </a:r>
            <a:r>
              <a:rPr lang="en-US" altLang="zh-CN" sz="4000" dirty="0" smtClean="0"/>
              <a:t> </a:t>
            </a:r>
            <a:r>
              <a:rPr lang="en-US" altLang="zh-CN" sz="4000" b="1" dirty="0" smtClean="0"/>
              <a:t>(</a:t>
            </a:r>
            <a:r>
              <a:rPr lang="en-US" altLang="zh-CN" sz="3200" b="1" dirty="0" smtClean="0"/>
              <a:t>Pre. 5)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28813"/>
            <a:ext cx="8258175" cy="3916362"/>
          </a:xfrm>
        </p:spPr>
        <p:txBody>
          <a:bodyPr>
            <a:normAutofit/>
          </a:bodyPr>
          <a:lstStyle/>
          <a:p>
            <a:r>
              <a:rPr lang="en-US" dirty="0" smtClean="0"/>
              <a:t>Health insurance</a:t>
            </a:r>
            <a:endParaRPr lang="zh-CN" altLang="en-US" dirty="0" smtClean="0"/>
          </a:p>
          <a:p>
            <a:r>
              <a:rPr lang="en-US" dirty="0" smtClean="0"/>
              <a:t>Planning by a professional, such as a hospital discharge planner or a social worker</a:t>
            </a:r>
            <a:endParaRPr lang="zh-CN" altLang="en-US" dirty="0" smtClean="0"/>
          </a:p>
          <a:p>
            <a:r>
              <a:rPr lang="en-US" dirty="0" smtClean="0"/>
              <a:t>Help from local governmental agencies</a:t>
            </a:r>
            <a:endParaRPr lang="zh-CN" altLang="en-US" dirty="0" smtClean="0"/>
          </a:p>
          <a:p>
            <a:r>
              <a:rPr lang="en-US" dirty="0" smtClean="0"/>
              <a:t>Doctor supervision at home</a:t>
            </a:r>
            <a:endParaRPr lang="zh-CN" altLang="en-US" dirty="0" smtClean="0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5000625" y="62150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140 P6-8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Linguistically and Socially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Health insurance might only </a:t>
            </a:r>
            <a:r>
              <a:rPr lang="en-US" dirty="0" smtClean="0">
                <a:solidFill>
                  <a:srgbClr val="0000FF"/>
                </a:solidFill>
              </a:rPr>
              <a:t>cover</a:t>
            </a:r>
            <a:r>
              <a:rPr lang="en-US" dirty="0" smtClean="0"/>
              <a:t> these services or equipment if they have been ordered by a doctor. </a:t>
            </a:r>
          </a:p>
          <a:p>
            <a:pPr lvl="1" eaLnBrk="1" hangingPunct="1"/>
            <a:r>
              <a:rPr lang="en-US" altLang="zh-CN" dirty="0" smtClean="0">
                <a:solidFill>
                  <a:srgbClr val="0000FF"/>
                </a:solidFill>
              </a:rPr>
              <a:t>Look at the sentence linguistically and socially.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143372" y="6215063"/>
            <a:ext cx="2286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140 P 7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Knowledge of the subject matter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home nurse</a:t>
            </a:r>
          </a:p>
          <a:p>
            <a:pPr eaLnBrk="1" hangingPunct="1"/>
            <a:r>
              <a:rPr lang="en-US" dirty="0" smtClean="0"/>
              <a:t>visiting nurses</a:t>
            </a:r>
          </a:p>
          <a:p>
            <a:pPr eaLnBrk="1" hangingPunct="1"/>
            <a:r>
              <a:rPr lang="en-US" dirty="0" smtClean="0"/>
              <a:t>a hospital bed </a:t>
            </a:r>
          </a:p>
          <a:p>
            <a:pPr eaLnBrk="1" hangingPunct="1"/>
            <a:r>
              <a:rPr lang="en-US" dirty="0" smtClean="0"/>
              <a:t>bedside commode</a:t>
            </a:r>
          </a:p>
          <a:p>
            <a:pPr eaLnBrk="1" hangingPunct="1"/>
            <a:r>
              <a:rPr lang="en-US" dirty="0" smtClean="0"/>
              <a:t>Health insurance</a:t>
            </a:r>
          </a:p>
          <a:p>
            <a:pPr eaLnBrk="1" hangingPunct="1"/>
            <a:r>
              <a:rPr lang="en-US" dirty="0" smtClean="0"/>
              <a:t>hospital discharge planner</a:t>
            </a:r>
          </a:p>
          <a:p>
            <a:pPr eaLnBrk="1" hangingPunct="1"/>
            <a:r>
              <a:rPr lang="en-US" dirty="0" smtClean="0"/>
              <a:t>social worker</a:t>
            </a:r>
          </a:p>
          <a:p>
            <a:pPr eaLnBrk="1" hangingPunct="1"/>
            <a:r>
              <a:rPr lang="en-US" dirty="0" smtClean="0"/>
              <a:t>Area Agency on Aging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000496" y="6143644"/>
            <a:ext cx="2285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140, P6-8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92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329612" cy="1143008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Does everything make any sense in China’s setting?</a:t>
            </a:r>
            <a:r>
              <a:rPr lang="en-US" altLang="zh-CN" sz="3200" b="1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28802"/>
            <a:ext cx="8258175" cy="3916373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Nursing Home?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Palliative care?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Hospice care?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End-stage care?</a:t>
            </a:r>
            <a:endParaRPr lang="zh-CN" altLang="en-US" dirty="0" smtClean="0"/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000625" y="62150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142, P17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329612" cy="114300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might be one of the misconceptions about choosing hospice?</a:t>
            </a:r>
            <a:r>
              <a:rPr lang="en-US" altLang="zh-CN" sz="4000" dirty="0" smtClean="0"/>
              <a:t> </a:t>
            </a:r>
            <a:r>
              <a:rPr lang="en-US" altLang="zh-CN" sz="4000" b="1" dirty="0" smtClean="0"/>
              <a:t>(</a:t>
            </a:r>
            <a:r>
              <a:rPr lang="en-US" altLang="zh-CN" sz="3200" b="1" dirty="0" smtClean="0"/>
              <a:t>Pre. 7)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28813"/>
            <a:ext cx="8258175" cy="3916362"/>
          </a:xfrm>
        </p:spPr>
        <p:txBody>
          <a:bodyPr/>
          <a:lstStyle/>
          <a:p>
            <a:r>
              <a:rPr lang="en-US" dirty="0" smtClean="0"/>
              <a:t>Stopping treatment specifically aimed at curing an illness equals discontinuing all treatment</a:t>
            </a:r>
          </a:p>
          <a:p>
            <a:pPr lvl="1"/>
            <a:r>
              <a:rPr lang="en-US" dirty="0" smtClean="0"/>
              <a:t>A good example: An older person with cancer</a:t>
            </a:r>
          </a:p>
          <a:p>
            <a:pPr lvl="1"/>
            <a:r>
              <a:rPr lang="en-US" dirty="0" smtClean="0"/>
              <a:t>Discontinuation of chemotherapy but continuation of medication for hypertension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000625" y="62150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142, P17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329612" cy="114300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might be one of the misconceptions about choosing hospice?</a:t>
            </a:r>
            <a:r>
              <a:rPr lang="en-US" altLang="zh-CN" sz="4000" dirty="0" smtClean="0"/>
              <a:t> </a:t>
            </a:r>
            <a:r>
              <a:rPr lang="en-US" altLang="zh-CN" sz="4000" b="1" dirty="0" smtClean="0"/>
              <a:t>(</a:t>
            </a:r>
            <a:r>
              <a:rPr lang="en-US" altLang="zh-CN" sz="3200" b="1" dirty="0" smtClean="0"/>
              <a:t>Pre. 7)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28813"/>
            <a:ext cx="8258175" cy="3916362"/>
          </a:xfrm>
        </p:spPr>
        <p:txBody>
          <a:bodyPr/>
          <a:lstStyle/>
          <a:p>
            <a:r>
              <a:rPr lang="en-US" dirty="0" smtClean="0"/>
              <a:t>Choosing hospice is a permanent decision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Delores</a:t>
            </a:r>
          </a:p>
          <a:p>
            <a:pPr lvl="1"/>
            <a:r>
              <a:rPr lang="en-US" dirty="0" smtClean="0"/>
              <a:t>Eighty-two with failing kidneys </a:t>
            </a:r>
          </a:p>
          <a:p>
            <a:pPr lvl="1"/>
            <a:r>
              <a:rPr lang="en-US" dirty="0" smtClean="0"/>
              <a:t>Beginning hospice care not wanting to go through dialysis, so Delores</a:t>
            </a:r>
          </a:p>
          <a:p>
            <a:pPr lvl="1"/>
            <a:r>
              <a:rPr lang="en-US" dirty="0" smtClean="0"/>
              <a:t>Changing her mind and beginning dialysis in the hopes of one day holding her first great-grandchild.</a:t>
            </a:r>
            <a:endParaRPr lang="zh-CN" altLang="en-US" dirty="0" smtClean="0"/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000625" y="62150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142, P18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329612" cy="114300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might be one of the misconceptions about choosing hospice?</a:t>
            </a:r>
            <a:r>
              <a:rPr lang="en-US" altLang="zh-CN" sz="4000" dirty="0" smtClean="0"/>
              <a:t> </a:t>
            </a:r>
            <a:r>
              <a:rPr lang="en-US" altLang="zh-CN" sz="4000" b="1" dirty="0" smtClean="0"/>
              <a:t>(</a:t>
            </a:r>
            <a:r>
              <a:rPr lang="en-US" altLang="zh-CN" sz="3200" b="1" dirty="0" smtClean="0"/>
              <a:t>Pre. 7)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28813"/>
            <a:ext cx="8258175" cy="3916362"/>
          </a:xfrm>
        </p:spPr>
        <p:txBody>
          <a:bodyPr>
            <a:normAutofit/>
          </a:bodyPr>
          <a:lstStyle/>
          <a:p>
            <a:r>
              <a:rPr lang="en-US" dirty="0" smtClean="0"/>
              <a:t>Choosing hospice is a permanent decision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Art Buchwald</a:t>
            </a:r>
          </a:p>
          <a:p>
            <a:pPr lvl="1"/>
            <a:r>
              <a:rPr lang="en-US" dirty="0" smtClean="0"/>
              <a:t>eighty-one </a:t>
            </a:r>
          </a:p>
          <a:p>
            <a:pPr lvl="1"/>
            <a:r>
              <a:rPr lang="en-US" dirty="0" smtClean="0"/>
              <a:t>real-life humorist and </a:t>
            </a:r>
            <a:r>
              <a:rPr lang="en-US" i="1" dirty="0" smtClean="0"/>
              <a:t>Washington Post</a:t>
            </a:r>
            <a:r>
              <a:rPr lang="en-US" dirty="0" smtClean="0"/>
              <a:t> columnist</a:t>
            </a:r>
          </a:p>
          <a:p>
            <a:pPr lvl="1"/>
            <a:r>
              <a:rPr lang="en-US" dirty="0" smtClean="0"/>
              <a:t>Decided against the kidney dialysis suggested by his doctor</a:t>
            </a:r>
          </a:p>
          <a:p>
            <a:pPr lvl="1"/>
            <a:r>
              <a:rPr lang="en-US" dirty="0" smtClean="0"/>
              <a:t>Big news with stabilized condition</a:t>
            </a:r>
          </a:p>
          <a:p>
            <a:pPr lvl="1"/>
            <a:r>
              <a:rPr lang="en-US" dirty="0" smtClean="0"/>
              <a:t>Leaving hospice without threat of death</a:t>
            </a:r>
            <a:endParaRPr lang="zh-CN" altLang="en-US" dirty="0" smtClean="0"/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000625" y="62150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142, P19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/>
              <a:t>Text 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4800" b="1" dirty="0" smtClean="0">
                <a:solidFill>
                  <a:schemeClr val="tx2"/>
                </a:solidFill>
              </a:rPr>
              <a:t>Finding Care at the End of Life </a:t>
            </a:r>
          </a:p>
          <a:p>
            <a:pPr lvl="1"/>
            <a:r>
              <a:rPr lang="en-US" sz="4400" dirty="0" smtClean="0"/>
              <a:t>National Institute on Aging</a:t>
            </a:r>
            <a:endParaRPr lang="en-US" altLang="zh-CN" sz="4400" b="1" dirty="0" smtClean="0">
              <a:solidFill>
                <a:schemeClr val="tx2"/>
              </a:solidFill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5286380" y="6215063"/>
            <a:ext cx="15001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138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1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329612" cy="1143008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Language Focus</a:t>
            </a:r>
            <a:r>
              <a:rPr lang="en-US" altLang="zh-CN" sz="3200" b="1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60"/>
            <a:ext cx="8258175" cy="4559315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chemo</a:t>
            </a:r>
            <a:r>
              <a:rPr lang="en-US" dirty="0" smtClean="0"/>
              <a:t>therapy chemical, chemistry</a:t>
            </a:r>
            <a:r>
              <a:rPr lang="zh-CN" altLang="en-US" dirty="0" smtClean="0"/>
              <a:t>（化学）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chemo</a:t>
            </a:r>
            <a:r>
              <a:rPr lang="en-US" dirty="0" smtClean="0"/>
              <a:t>receptor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chemo</a:t>
            </a:r>
            <a:r>
              <a:rPr lang="en-US" altLang="zh-CN" dirty="0" smtClean="0"/>
              <a:t>sensory</a:t>
            </a:r>
            <a:endParaRPr lang="zh-CN" altLang="en-US" dirty="0" smtClean="0"/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000625" y="62150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142, P17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329612" cy="1143008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Language Focus</a:t>
            </a:r>
            <a:r>
              <a:rPr lang="en-US" altLang="zh-CN" sz="3200" b="1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60"/>
            <a:ext cx="8258175" cy="4559315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dia</a:t>
            </a:r>
            <a:r>
              <a:rPr lang="en-US" dirty="0" smtClean="0">
                <a:solidFill>
                  <a:srgbClr val="00B050"/>
                </a:solidFill>
              </a:rPr>
              <a:t>lysis</a:t>
            </a:r>
            <a:endParaRPr lang="en-US" dirty="0" smtClean="0"/>
          </a:p>
          <a:p>
            <a:r>
              <a:rPr lang="en-US" dirty="0" err="1" smtClean="0">
                <a:solidFill>
                  <a:srgbClr val="0000FF"/>
                </a:solidFill>
              </a:rPr>
              <a:t>dia</a:t>
            </a:r>
            <a:r>
              <a:rPr lang="en-US" dirty="0" smtClean="0">
                <a:solidFill>
                  <a:srgbClr val="0000FF"/>
                </a:solidFill>
              </a:rPr>
              <a:t>-</a:t>
            </a:r>
            <a:r>
              <a:rPr lang="en-US" dirty="0" smtClean="0"/>
              <a:t> through, across</a:t>
            </a:r>
            <a:r>
              <a:rPr lang="zh-CN" altLang="en-US" dirty="0" smtClean="0"/>
              <a:t>（通过）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dia</a:t>
            </a:r>
            <a:r>
              <a:rPr lang="en-US" dirty="0" smtClean="0"/>
              <a:t>rrhea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dia</a:t>
            </a:r>
            <a:r>
              <a:rPr lang="en-US" dirty="0" smtClean="0"/>
              <a:t>gnosis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lysis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loosening, decomposition, or breaking down</a:t>
            </a:r>
            <a:r>
              <a:rPr lang="zh-CN" altLang="en-US" dirty="0" smtClean="0"/>
              <a:t>（分离；分解；溶解）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cyto</a:t>
            </a:r>
            <a:r>
              <a:rPr lang="en-US" altLang="zh-CN" sz="3000" dirty="0" smtClean="0">
                <a:solidFill>
                  <a:srgbClr val="00B050"/>
                </a:solidFill>
                <a:cs typeface="+mn-cs"/>
              </a:rPr>
              <a:t>lysis</a:t>
            </a:r>
          </a:p>
          <a:p>
            <a:pPr lvl="1"/>
            <a:r>
              <a:rPr lang="en-US" altLang="zh-CN" dirty="0" err="1" smtClean="0"/>
              <a:t>chemol</a:t>
            </a:r>
            <a:r>
              <a:rPr lang="en-US" altLang="zh-CN" sz="3000" dirty="0" err="1" smtClean="0">
                <a:solidFill>
                  <a:srgbClr val="00B050"/>
                </a:solidFill>
                <a:cs typeface="+mn-cs"/>
              </a:rPr>
              <a:t>ysis</a:t>
            </a:r>
            <a:endParaRPr lang="zh-CN" altLang="en-US" sz="3000" dirty="0" smtClean="0">
              <a:solidFill>
                <a:srgbClr val="00B050"/>
              </a:solidFill>
              <a:cs typeface="+mn-cs"/>
            </a:endParaRP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000625" y="6215063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142, P17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/>
              <a:t>Assignment for Group Presentation</a:t>
            </a:r>
            <a:r>
              <a:rPr lang="en-US" altLang="zh-CN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i="1" dirty="0" smtClean="0"/>
              <a:t>Living wills, like euthanasia, have been legally accepted in some countries. However is it true in China? Work together with your partners and conduct a survey about it. The following prompts might be helpful to you.</a:t>
            </a:r>
            <a:r>
              <a:rPr lang="en-US" sz="2400" dirty="0" smtClean="0"/>
              <a:t> </a:t>
            </a:r>
          </a:p>
          <a:p>
            <a:pPr lvl="1">
              <a:defRPr/>
            </a:pPr>
            <a:r>
              <a:rPr lang="en-US" sz="2400" dirty="0" smtClean="0"/>
              <a:t>Do we have living wills or something similar in China?</a:t>
            </a:r>
          </a:p>
          <a:p>
            <a:pPr lvl="1">
              <a:defRPr/>
            </a:pPr>
            <a:r>
              <a:rPr lang="en-US" sz="2400" dirty="0" smtClean="0"/>
              <a:t>If so, what contents does a living will include? How are they implemented? If not, what might be the reasons for not adopting them?</a:t>
            </a:r>
            <a:endParaRPr lang="zh-CN" sz="2400" dirty="0" smtClean="0"/>
          </a:p>
          <a:p>
            <a:pPr lvl="1">
              <a:defRPr/>
            </a:pPr>
            <a:endParaRPr lang="zh-CN" altLang="en-US" sz="2400" dirty="0"/>
          </a:p>
        </p:txBody>
      </p:sp>
      <p:pic>
        <p:nvPicPr>
          <p:cNvPr id="542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extBox 4"/>
          <p:cNvSpPr txBox="1">
            <a:spLocks noChangeArrowheads="1"/>
          </p:cNvSpPr>
          <p:nvPr/>
        </p:nvSpPr>
        <p:spPr bwMode="auto">
          <a:xfrm>
            <a:off x="5429257" y="6286500"/>
            <a:ext cx="1714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154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Presentations for </a:t>
            </a:r>
            <a:r>
              <a:rPr lang="en-US" altLang="zh-CN" smtClean="0"/>
              <a:t>Unit 7</a:t>
            </a:r>
            <a:endParaRPr lang="en-US" altLang="zh-CN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zh-CN" sz="2800" dirty="0" smtClean="0"/>
              <a:t>1.	What difficult situation is the young doctor facing</a:t>
            </a:r>
            <a:r>
              <a:rPr lang="en-US" sz="2800" dirty="0" smtClean="0"/>
              <a:t>? (P172)</a:t>
            </a:r>
            <a:r>
              <a:rPr lang="en-US" altLang="zh-CN" sz="2800" dirty="0" smtClean="0"/>
              <a:t> </a:t>
            </a:r>
          </a:p>
          <a:p>
            <a:pPr marL="514350" indent="-514350">
              <a:buNone/>
            </a:pPr>
            <a:r>
              <a:rPr lang="en-US" altLang="zh-CN" sz="2800" dirty="0" smtClean="0"/>
              <a:t>2.   What is paternalistic decision-making in medicine? (P172) </a:t>
            </a:r>
          </a:p>
          <a:p>
            <a:pPr marL="514350" indent="-514350">
              <a:buNone/>
            </a:pPr>
            <a:r>
              <a:rPr lang="en-US" altLang="zh-CN" sz="2800" dirty="0" smtClean="0"/>
              <a:t>3.  </a:t>
            </a:r>
            <a:r>
              <a:rPr lang="en-US" sz="2800" dirty="0" smtClean="0"/>
              <a:t>In what way can patient empowerment be good for the patient? </a:t>
            </a:r>
            <a:r>
              <a:rPr lang="en-US" altLang="zh-CN" sz="2800" dirty="0" smtClean="0"/>
              <a:t>(P172) </a:t>
            </a:r>
            <a:endParaRPr lang="zh-CN" altLang="zh-CN" sz="2800" dirty="0" smtClean="0"/>
          </a:p>
          <a:p>
            <a:pPr marL="514350" indent="-514350">
              <a:buNone/>
            </a:pPr>
            <a:r>
              <a:rPr lang="en-US" altLang="zh-CN" sz="2800" dirty="0" smtClean="0"/>
              <a:t>4. </a:t>
            </a:r>
            <a:r>
              <a:rPr lang="en-US" sz="2800" dirty="0" smtClean="0"/>
              <a:t>Why does the author say too much physician restraint may not be that good for the patient?</a:t>
            </a:r>
            <a:r>
              <a:rPr lang="en-US" altLang="zh-CN" sz="2800" dirty="0" smtClean="0"/>
              <a:t>(P172) </a:t>
            </a:r>
          </a:p>
          <a:p>
            <a:pPr marL="514350" indent="-514350">
              <a:buNone/>
            </a:pPr>
            <a:endParaRPr lang="en-US" altLang="zh-CN" sz="2800" dirty="0" smtClean="0"/>
          </a:p>
        </p:txBody>
      </p:sp>
      <p:pic>
        <p:nvPicPr>
          <p:cNvPr id="1218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1" name="TextBox 4"/>
          <p:cNvSpPr txBox="1">
            <a:spLocks noChangeArrowheads="1"/>
          </p:cNvSpPr>
          <p:nvPr/>
        </p:nvSpPr>
        <p:spPr bwMode="auto">
          <a:xfrm>
            <a:off x="3786182" y="6143644"/>
            <a:ext cx="2857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172-173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Presentations for Unit 7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8229600" cy="4530725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CN" sz="2800" dirty="0" smtClean="0"/>
              <a:t>5.	 </a:t>
            </a:r>
            <a:r>
              <a:rPr lang="en-US" sz="2800" dirty="0" smtClean="0"/>
              <a:t>What kind of considerations may have prevented doctors from making decisions for their patients? (P172)</a:t>
            </a:r>
            <a:r>
              <a:rPr lang="en-US" altLang="zh-CN" sz="2800" dirty="0" smtClean="0"/>
              <a:t> </a:t>
            </a:r>
          </a:p>
          <a:p>
            <a:pPr marL="514350" indent="-514350">
              <a:buNone/>
            </a:pPr>
            <a:r>
              <a:rPr lang="en-US" altLang="zh-CN" sz="2800" dirty="0" smtClean="0"/>
              <a:t>6.  </a:t>
            </a:r>
            <a:r>
              <a:rPr lang="en-US" sz="2800" dirty="0" smtClean="0"/>
              <a:t>Do you agree that doctors should be prepared to make any decisions together with their patients?</a:t>
            </a:r>
            <a:r>
              <a:rPr lang="en-US" altLang="zh-CN" sz="2800" dirty="0" smtClean="0"/>
              <a:t> (P172) </a:t>
            </a:r>
          </a:p>
          <a:p>
            <a:pPr marL="514350" indent="-514350">
              <a:buNone/>
            </a:pPr>
            <a:endParaRPr lang="zh-CN" altLang="zh-CN" sz="2800" dirty="0" smtClean="0"/>
          </a:p>
          <a:p>
            <a:pPr marL="514350" indent="-514350">
              <a:buNone/>
            </a:pPr>
            <a:endParaRPr lang="en-US" altLang="zh-CN" sz="2800" dirty="0" smtClean="0"/>
          </a:p>
        </p:txBody>
      </p:sp>
      <p:pic>
        <p:nvPicPr>
          <p:cNvPr id="1218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1" name="TextBox 4"/>
          <p:cNvSpPr txBox="1">
            <a:spLocks noChangeArrowheads="1"/>
          </p:cNvSpPr>
          <p:nvPr/>
        </p:nvSpPr>
        <p:spPr bwMode="auto">
          <a:xfrm>
            <a:off x="5143504" y="6143644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173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/>
              <a:t>Text 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4800" b="1" dirty="0" smtClean="0">
                <a:solidFill>
                  <a:schemeClr val="tx2"/>
                </a:solidFill>
              </a:rPr>
              <a:t>Finding Care at the End of Life </a:t>
            </a:r>
          </a:p>
          <a:p>
            <a:pPr lvl="1"/>
            <a:r>
              <a:rPr lang="en-US" sz="4400" dirty="0" smtClean="0"/>
              <a:t>National Institute on Aging</a:t>
            </a:r>
            <a:endParaRPr lang="en-US" altLang="zh-CN" sz="4400" b="1" dirty="0" smtClean="0">
              <a:solidFill>
                <a:schemeClr val="tx2"/>
              </a:solidFill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5286380" y="6215063"/>
            <a:ext cx="15001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138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Lead-in</a:t>
            </a:r>
            <a:r>
              <a:rPr lang="en-US" altLang="zh-CN" dirty="0" smtClean="0"/>
              <a:t>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5000628" y="6215063"/>
            <a:ext cx="17144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136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much do you know about </a:t>
            </a:r>
          </a:p>
          <a:p>
            <a:pPr lvl="1"/>
            <a:r>
              <a:rPr lang="en-US" sz="2800" dirty="0" smtClean="0"/>
              <a:t>hospice care</a:t>
            </a:r>
          </a:p>
          <a:p>
            <a:pPr lvl="1"/>
            <a:r>
              <a:rPr lang="en-US" sz="2800" dirty="0" smtClean="0"/>
              <a:t>palliative care</a:t>
            </a:r>
          </a:p>
          <a:p>
            <a:pPr lvl="1"/>
            <a:r>
              <a:rPr lang="en-US" sz="2800" dirty="0" smtClean="0"/>
              <a:t>comfort care</a:t>
            </a:r>
          </a:p>
          <a:p>
            <a:pPr lvl="1"/>
            <a:r>
              <a:rPr lang="en-US" sz="2800" dirty="0" smtClean="0"/>
              <a:t>management care</a:t>
            </a:r>
          </a:p>
          <a:p>
            <a:r>
              <a:rPr lang="en-US" altLang="zh-CN" sz="2800" dirty="0" smtClean="0"/>
              <a:t>Watch the video clip and see how hospice care is defined.</a:t>
            </a:r>
          </a:p>
          <a:p>
            <a:pPr lvl="1"/>
            <a:r>
              <a:rPr lang="en-US" altLang="zh-CN" sz="2400" dirty="0" smtClean="0">
                <a:hlinkClick r:id="rId3" action="ppaction://hlinkfile"/>
              </a:rPr>
              <a:t>Hospice philosophy of death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Lead-in</a:t>
            </a:r>
            <a:r>
              <a:rPr lang="en-US" altLang="zh-CN" dirty="0" smtClean="0"/>
              <a:t>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5000628" y="6215063"/>
            <a:ext cx="17144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136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845065"/>
          </a:xfrm>
        </p:spPr>
        <p:txBody>
          <a:bodyPr/>
          <a:lstStyle/>
          <a:p>
            <a:r>
              <a:rPr lang="en-US" altLang="zh-CN" sz="3200" dirty="0" smtClean="0"/>
              <a:t>Hospice Philosophy Regarding Death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General Concept</a:t>
            </a:r>
          </a:p>
          <a:p>
            <a:pPr lvl="2"/>
            <a:r>
              <a:rPr lang="en-US" sz="2400" dirty="0" smtClean="0"/>
              <a:t>?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Home Setting</a:t>
            </a:r>
          </a:p>
          <a:p>
            <a:pPr lvl="2"/>
            <a:r>
              <a:rPr lang="en-US" sz="2400" dirty="0" smtClean="0"/>
              <a:t>?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Hospice Unit</a:t>
            </a:r>
          </a:p>
          <a:p>
            <a:pPr lvl="2"/>
            <a:r>
              <a:rPr lang="en-US" sz="2400" smtClean="0"/>
              <a:t>Beautiful unit/ward to dwell / accommodate</a:t>
            </a:r>
            <a:endParaRPr lang="en-US" sz="2400" dirty="0" smtClean="0"/>
          </a:p>
          <a:p>
            <a:pPr lvl="2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Lead-in</a:t>
            </a:r>
            <a:r>
              <a:rPr lang="en-US" altLang="zh-CN" dirty="0" smtClean="0"/>
              <a:t>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6042025"/>
            <a:ext cx="189547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5000628" y="6215063"/>
            <a:ext cx="17144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136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845065"/>
          </a:xfrm>
        </p:spPr>
        <p:txBody>
          <a:bodyPr/>
          <a:lstStyle/>
          <a:p>
            <a:r>
              <a:rPr lang="en-US" altLang="zh-CN" sz="3200" dirty="0" smtClean="0"/>
              <a:t>Hospice Philosophy Regarding Death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General Concept</a:t>
            </a:r>
          </a:p>
          <a:p>
            <a:pPr lvl="2"/>
            <a:r>
              <a:rPr lang="en-US" sz="2400" dirty="0" smtClean="0"/>
              <a:t>Helping the right death </a:t>
            </a:r>
          </a:p>
          <a:p>
            <a:pPr lvl="2"/>
            <a:r>
              <a:rPr lang="en-US" sz="2400" dirty="0" smtClean="0"/>
              <a:t>Making the dying as meaningful as possible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Home Setting</a:t>
            </a:r>
          </a:p>
          <a:p>
            <a:pPr lvl="2"/>
            <a:r>
              <a:rPr lang="en-US" sz="2400" dirty="0" smtClean="0"/>
              <a:t>Making the dying as comfortable as possible</a:t>
            </a:r>
          </a:p>
          <a:p>
            <a:pPr lvl="2"/>
            <a:r>
              <a:rPr lang="en-US" altLang="zh-CN" sz="2400" dirty="0" smtClean="0"/>
              <a:t>Managing symptoms by visiting nurses</a:t>
            </a:r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Hospice Unit</a:t>
            </a:r>
          </a:p>
          <a:p>
            <a:pPr lvl="2"/>
            <a:r>
              <a:rPr lang="en-US" sz="2400" dirty="0" smtClean="0"/>
              <a:t>Beautiful unit/ward to dwell / accommodate</a:t>
            </a:r>
          </a:p>
          <a:p>
            <a:pPr lvl="2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71480"/>
            <a:ext cx="8329612" cy="11430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How has the meaning of palliative care changed?</a:t>
            </a:r>
            <a:r>
              <a:rPr lang="en-US" altLang="zh-CN" sz="3200" dirty="0" smtClean="0"/>
              <a:t> </a:t>
            </a:r>
            <a:r>
              <a:rPr lang="en-US" sz="2700" b="1" dirty="0" smtClean="0"/>
              <a:t>(Pre. 6)</a:t>
            </a:r>
            <a:r>
              <a:rPr lang="en-US" altLang="zh-CN" sz="2700" b="1" dirty="0" smtClean="0"/>
              <a:t> 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6072188"/>
            <a:ext cx="189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4643438" y="6215063"/>
            <a:ext cx="235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</a:rPr>
              <a:t>Page 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140, P9-10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500034" y="1643050"/>
          <a:ext cx="835824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64344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only symptom care</a:t>
            </a:r>
            <a:endParaRPr lang="zh-CN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0694" y="4786322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close to hospice care</a:t>
            </a:r>
            <a:endParaRPr lang="zh-CN" alt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Graphic spid="7" grpId="0">
        <p:bldAsOne/>
      </p:bldGraphic>
      <p:bldP spid="8" grpId="0"/>
      <p:bldP spid="10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9017</TotalTime>
  <Words>1448</Words>
  <Application>Microsoft Office PowerPoint</Application>
  <PresentationFormat>全屏显示(4:3)</PresentationFormat>
  <Paragraphs>332</Paragraphs>
  <Slides>44</Slides>
  <Notes>20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5" baseType="lpstr">
      <vt:lpstr>Edge</vt:lpstr>
      <vt:lpstr>Unit 6  Life and Medicine</vt:lpstr>
      <vt:lpstr>Kick-off</vt:lpstr>
      <vt:lpstr>Issues to be covered</vt:lpstr>
      <vt:lpstr>Text A</vt:lpstr>
      <vt:lpstr>Text A</vt:lpstr>
      <vt:lpstr>Lead-in </vt:lpstr>
      <vt:lpstr>Lead-in </vt:lpstr>
      <vt:lpstr>Lead-in </vt:lpstr>
      <vt:lpstr>How has the meaning of palliative care changed? (Pre. 6) </vt:lpstr>
      <vt:lpstr>Knowledge of the subject matter </vt:lpstr>
      <vt:lpstr>Knowledge of the subject matter </vt:lpstr>
      <vt:lpstr>Knowledge of the subject matter </vt:lpstr>
      <vt:lpstr>Knowledge of the subject matter </vt:lpstr>
      <vt:lpstr>Knowledge of the subject matter </vt:lpstr>
      <vt:lpstr>Knowledge of the subject matter </vt:lpstr>
      <vt:lpstr>Knowledge of the subject matter </vt:lpstr>
      <vt:lpstr>Knowledge of the subject matter </vt:lpstr>
      <vt:lpstr>What will hospice care do? </vt:lpstr>
      <vt:lpstr>What will hospice care do? </vt:lpstr>
      <vt:lpstr>Language Focuses </vt:lpstr>
      <vt:lpstr>Language Focuses </vt:lpstr>
      <vt:lpstr>Jack as a case in point / a typical example </vt:lpstr>
      <vt:lpstr>Language Focus </vt:lpstr>
      <vt:lpstr>How has the end-of-life care changed over time? (Pre. 1)</vt:lpstr>
      <vt:lpstr>Knowledge of the subject matter </vt:lpstr>
      <vt:lpstr>Knowledge of the subject matter </vt:lpstr>
      <vt:lpstr>There is no “right” place to die. </vt:lpstr>
      <vt:lpstr>What is said about George? (Pre. 2) </vt:lpstr>
      <vt:lpstr>What advantages does a hospital have over a nursing home for end-of-life care? (Pre. 3) </vt:lpstr>
      <vt:lpstr>Language Focuses </vt:lpstr>
      <vt:lpstr>What’s the role of family and friends when the patient is cared at home? (Pre. 4) </vt:lpstr>
      <vt:lpstr>Language Focuses </vt:lpstr>
      <vt:lpstr>What needs to be considered to make comfort care available at home? (Pre. 5) </vt:lpstr>
      <vt:lpstr>Linguistically and Socially </vt:lpstr>
      <vt:lpstr>Knowledge of the subject matter </vt:lpstr>
      <vt:lpstr>Does everything make any sense in China’s setting? </vt:lpstr>
      <vt:lpstr>What might be one of the misconceptions about choosing hospice? (Pre. 7) </vt:lpstr>
      <vt:lpstr>What might be one of the misconceptions about choosing hospice? (Pre. 7) </vt:lpstr>
      <vt:lpstr>What might be one of the misconceptions about choosing hospice? (Pre. 7) </vt:lpstr>
      <vt:lpstr>Language Focus </vt:lpstr>
      <vt:lpstr>Language Focus </vt:lpstr>
      <vt:lpstr>Assignment for Group Presentation </vt:lpstr>
      <vt:lpstr>Presentations for Unit 7</vt:lpstr>
      <vt:lpstr>Presentations for Unit 7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English Course for Ph.D. &amp; MD Students</dc:title>
  <dc:creator>User</dc:creator>
  <cp:lastModifiedBy>SUN</cp:lastModifiedBy>
  <cp:revision>882</cp:revision>
  <dcterms:created xsi:type="dcterms:W3CDTF">2009-09-06T07:20:53Z</dcterms:created>
  <dcterms:modified xsi:type="dcterms:W3CDTF">2014-03-18T16:16:37Z</dcterms:modified>
</cp:coreProperties>
</file>